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22"/>
  </p:notesMasterIdLst>
  <p:sldIdLst>
    <p:sldId id="256" r:id="rId2"/>
    <p:sldId id="269" r:id="rId3"/>
    <p:sldId id="257" r:id="rId4"/>
    <p:sldId id="260" r:id="rId5"/>
    <p:sldId id="271" r:id="rId6"/>
    <p:sldId id="270" r:id="rId7"/>
    <p:sldId id="275" r:id="rId8"/>
    <p:sldId id="258" r:id="rId9"/>
    <p:sldId id="274" r:id="rId10"/>
    <p:sldId id="280" r:id="rId11"/>
    <p:sldId id="281" r:id="rId12"/>
    <p:sldId id="264" r:id="rId13"/>
    <p:sldId id="272" r:id="rId14"/>
    <p:sldId id="276" r:id="rId15"/>
    <p:sldId id="282" r:id="rId16"/>
    <p:sldId id="261" r:id="rId17"/>
    <p:sldId id="273" r:id="rId18"/>
    <p:sldId id="263" r:id="rId19"/>
    <p:sldId id="266"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396E9F-644A-2DAF-51AD-C835EDCABF87}" v="31" dt="2024-10-13T18:55:55.199"/>
    <p1510:client id="{978C0756-A821-8C0E-1BB1-D7E76C5F0FE7}" v="61" dt="2024-10-14T15:59:57.519"/>
    <p1510:client id="{9D702808-001E-8324-1295-2ABD469D8DD3}" v="54" dt="2024-10-13T23:07:54.752"/>
    <p1510:client id="{9FA785C3-4E7B-BFBA-44B5-9A09C6A2182D}" v="12" dt="2024-10-14T15:48:58.028"/>
    <p1510:client id="{A9AEF96F-A6CD-D44F-B170-1C181A136140}" v="42" dt="2024-10-14T16:56:06.553"/>
    <p1510:client id="{AA5ECF69-EF3D-F06E-423C-6F0FFF0C6BFB}" v="3" dt="2024-10-14T16:25:42.565"/>
    <p1510:client id="{D3EC9E78-FB9D-4115-3D03-D080C7FCB570}" v="18" dt="2024-10-14T15:13:56.606"/>
    <p1510:client id="{DEA28641-3499-2781-D641-2350A1217925}" v="2" dt="2024-10-14T15:49:17.762"/>
    <p1510:client id="{DF74869F-B689-8645-63C5-733805C458E7}" v="50" dt="2024-10-14T15:54:36.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15"/>
    <p:restoredTop sz="94719"/>
  </p:normalViewPr>
  <p:slideViewPr>
    <p:cSldViewPr snapToGrid="0">
      <p:cViewPr varScale="1">
        <p:scale>
          <a:sx n="96" d="100"/>
          <a:sy n="96" d="100"/>
        </p:scale>
        <p:origin x="184"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oothna Dudam" userId="S::vdudam@students.kennesaw.edu::e4982564-d84a-4b4a-8c5a-233fc6716b4a" providerId="AD" clId="Web-{8B2406E4-85EE-A177-7593-2851B730711F}"/>
    <pc:docChg chg="addSld modSld">
      <pc:chgData name="Vinoothna Dudam" userId="S::vdudam@students.kennesaw.edu::e4982564-d84a-4b4a-8c5a-233fc6716b4a" providerId="AD" clId="Web-{8B2406E4-85EE-A177-7593-2851B730711F}" dt="2024-09-02T22:12:16.708" v="289" actId="20577"/>
      <pc:docMkLst>
        <pc:docMk/>
      </pc:docMkLst>
      <pc:sldChg chg="addSp modSp">
        <pc:chgData name="Vinoothna Dudam" userId="S::vdudam@students.kennesaw.edu::e4982564-d84a-4b4a-8c5a-233fc6716b4a" providerId="AD" clId="Web-{8B2406E4-85EE-A177-7593-2851B730711F}" dt="2024-09-02T22:09:58.658" v="271" actId="14100"/>
        <pc:sldMkLst>
          <pc:docMk/>
          <pc:sldMk cId="1165588484" sldId="256"/>
        </pc:sldMkLst>
        <pc:spChg chg="mod">
          <ac:chgData name="Vinoothna Dudam" userId="S::vdudam@students.kennesaw.edu::e4982564-d84a-4b4a-8c5a-233fc6716b4a" providerId="AD" clId="Web-{8B2406E4-85EE-A177-7593-2851B730711F}" dt="2024-09-02T21:53:22.803" v="16" actId="20577"/>
          <ac:spMkLst>
            <pc:docMk/>
            <pc:sldMk cId="1165588484" sldId="256"/>
            <ac:spMk id="2" creationId="{506444F9-15D8-988C-3258-B3E21DACF8FA}"/>
          </ac:spMkLst>
        </pc:spChg>
        <pc:spChg chg="mod">
          <ac:chgData name="Vinoothna Dudam" userId="S::vdudam@students.kennesaw.edu::e4982564-d84a-4b4a-8c5a-233fc6716b4a" providerId="AD" clId="Web-{8B2406E4-85EE-A177-7593-2851B730711F}" dt="2024-09-02T21:53:00.162" v="11" actId="20577"/>
          <ac:spMkLst>
            <pc:docMk/>
            <pc:sldMk cId="1165588484" sldId="256"/>
            <ac:spMk id="3" creationId="{973F3079-0A84-99AF-DA14-6F3630C997B9}"/>
          </ac:spMkLst>
        </pc:spChg>
        <pc:spChg chg="add mod">
          <ac:chgData name="Vinoothna Dudam" userId="S::vdudam@students.kennesaw.edu::e4982564-d84a-4b4a-8c5a-233fc6716b4a" providerId="AD" clId="Web-{8B2406E4-85EE-A177-7593-2851B730711F}" dt="2024-09-02T22:09:58.658" v="271" actId="14100"/>
          <ac:spMkLst>
            <pc:docMk/>
            <pc:sldMk cId="1165588484" sldId="256"/>
            <ac:spMk id="4" creationId="{732F9BA5-C029-19B1-EFB5-87D19C4D5DAD}"/>
          </ac:spMkLst>
        </pc:spChg>
      </pc:sldChg>
      <pc:sldChg chg="modSp">
        <pc:chgData name="Vinoothna Dudam" userId="S::vdudam@students.kennesaw.edu::e4982564-d84a-4b4a-8c5a-233fc6716b4a" providerId="AD" clId="Web-{8B2406E4-85EE-A177-7593-2851B730711F}" dt="2024-09-02T21:58:22.749" v="50" actId="20577"/>
        <pc:sldMkLst>
          <pc:docMk/>
          <pc:sldMk cId="3914774470" sldId="257"/>
        </pc:sldMkLst>
        <pc:spChg chg="mod">
          <ac:chgData name="Vinoothna Dudam" userId="S::vdudam@students.kennesaw.edu::e4982564-d84a-4b4a-8c5a-233fc6716b4a" providerId="AD" clId="Web-{8B2406E4-85EE-A177-7593-2851B730711F}" dt="2024-09-02T21:55:56.698" v="34" actId="20577"/>
          <ac:spMkLst>
            <pc:docMk/>
            <pc:sldMk cId="3914774470" sldId="257"/>
            <ac:spMk id="2" creationId="{A07EA83B-03B5-9A8A-FC08-09D1BEBD259C}"/>
          </ac:spMkLst>
        </pc:spChg>
        <pc:spChg chg="mod">
          <ac:chgData name="Vinoothna Dudam" userId="S::vdudam@students.kennesaw.edu::e4982564-d84a-4b4a-8c5a-233fc6716b4a" providerId="AD" clId="Web-{8B2406E4-85EE-A177-7593-2851B730711F}" dt="2024-09-02T21:58:22.749" v="50" actId="20577"/>
          <ac:spMkLst>
            <pc:docMk/>
            <pc:sldMk cId="3914774470" sldId="257"/>
            <ac:spMk id="3" creationId="{1D1DC432-F602-2291-D38B-419AC6FCA975}"/>
          </ac:spMkLst>
        </pc:spChg>
      </pc:sldChg>
      <pc:sldChg chg="modSp">
        <pc:chgData name="Vinoothna Dudam" userId="S::vdudam@students.kennesaw.edu::e4982564-d84a-4b4a-8c5a-233fc6716b4a" providerId="AD" clId="Web-{8B2406E4-85EE-A177-7593-2851B730711F}" dt="2024-09-02T22:12:16.708" v="289" actId="20577"/>
        <pc:sldMkLst>
          <pc:docMk/>
          <pc:sldMk cId="3543760263" sldId="266"/>
        </pc:sldMkLst>
        <pc:spChg chg="mod">
          <ac:chgData name="Vinoothna Dudam" userId="S::vdudam@students.kennesaw.edu::e4982564-d84a-4b4a-8c5a-233fc6716b4a" providerId="AD" clId="Web-{8B2406E4-85EE-A177-7593-2851B730711F}" dt="2024-09-02T22:12:04.583" v="285" actId="20577"/>
          <ac:spMkLst>
            <pc:docMk/>
            <pc:sldMk cId="3543760263" sldId="266"/>
            <ac:spMk id="2" creationId="{F2F8A75F-B738-F1D2-7FDC-D861F369E3EA}"/>
          </ac:spMkLst>
        </pc:spChg>
        <pc:spChg chg="mod">
          <ac:chgData name="Vinoothna Dudam" userId="S::vdudam@students.kennesaw.edu::e4982564-d84a-4b4a-8c5a-233fc6716b4a" providerId="AD" clId="Web-{8B2406E4-85EE-A177-7593-2851B730711F}" dt="2024-09-02T22:12:16.708" v="289" actId="20577"/>
          <ac:spMkLst>
            <pc:docMk/>
            <pc:sldMk cId="3543760263" sldId="266"/>
            <ac:spMk id="3" creationId="{38347CF1-D6C9-F026-F5DD-0485771225D6}"/>
          </ac:spMkLst>
        </pc:spChg>
      </pc:sldChg>
      <pc:sldChg chg="addSp delSp modSp new">
        <pc:chgData name="Vinoothna Dudam" userId="S::vdudam@students.kennesaw.edu::e4982564-d84a-4b4a-8c5a-233fc6716b4a" providerId="AD" clId="Web-{8B2406E4-85EE-A177-7593-2851B730711F}" dt="2024-09-02T22:08:52.093" v="257"/>
        <pc:sldMkLst>
          <pc:docMk/>
          <pc:sldMk cId="2799171783" sldId="269"/>
        </pc:sldMkLst>
        <pc:spChg chg="del mod">
          <ac:chgData name="Vinoothna Dudam" userId="S::vdudam@students.kennesaw.edu::e4982564-d84a-4b4a-8c5a-233fc6716b4a" providerId="AD" clId="Web-{8B2406E4-85EE-A177-7593-2851B730711F}" dt="2024-09-02T22:03:27.585" v="163"/>
          <ac:spMkLst>
            <pc:docMk/>
            <pc:sldMk cId="2799171783" sldId="269"/>
            <ac:spMk id="2" creationId="{AB08A344-5FA0-3442-06E6-243F7301A2E3}"/>
          </ac:spMkLst>
        </pc:spChg>
        <pc:spChg chg="del">
          <ac:chgData name="Vinoothna Dudam" userId="S::vdudam@students.kennesaw.edu::e4982564-d84a-4b4a-8c5a-233fc6716b4a" providerId="AD" clId="Web-{8B2406E4-85EE-A177-7593-2851B730711F}" dt="2024-09-02T21:59:41.751" v="52"/>
          <ac:spMkLst>
            <pc:docMk/>
            <pc:sldMk cId="2799171783" sldId="269"/>
            <ac:spMk id="3" creationId="{FC4B3651-CBB2-6A7C-C5A3-E34762BA52C7}"/>
          </ac:spMkLst>
        </pc:spChg>
        <pc:graphicFrameChg chg="add mod ord modGraphic">
          <ac:chgData name="Vinoothna Dudam" userId="S::vdudam@students.kennesaw.edu::e4982564-d84a-4b4a-8c5a-233fc6716b4a" providerId="AD" clId="Web-{8B2406E4-85EE-A177-7593-2851B730711F}" dt="2024-09-02T22:08:52.093" v="257"/>
          <ac:graphicFrameMkLst>
            <pc:docMk/>
            <pc:sldMk cId="2799171783" sldId="269"/>
            <ac:graphicFrameMk id="4" creationId="{26AEFFD8-0AB3-78B7-8EF8-2363372FA1CF}"/>
          </ac:graphicFrameMkLst>
        </pc:graphicFrameChg>
      </pc:sldChg>
    </pc:docChg>
  </pc:docChgLst>
  <pc:docChgLst>
    <pc:chgData name="Chinmayee Krishna Sriramoju" userId="S::csriramo@students.kennesaw.edu::22e8382a-e979-4557-9fde-601e9ad8bec9" providerId="AD" clId="Web-{9FA785C3-4E7B-BFBA-44B5-9A09C6A2182D}"/>
    <pc:docChg chg="modSld">
      <pc:chgData name="Chinmayee Krishna Sriramoju" userId="S::csriramo@students.kennesaw.edu::22e8382a-e979-4557-9fde-601e9ad8bec9" providerId="AD" clId="Web-{9FA785C3-4E7B-BFBA-44B5-9A09C6A2182D}" dt="2024-10-14T15:48:44.466" v="1"/>
      <pc:docMkLst>
        <pc:docMk/>
      </pc:docMkLst>
      <pc:sldChg chg="modSp">
        <pc:chgData name="Chinmayee Krishna Sriramoju" userId="S::csriramo@students.kennesaw.edu::22e8382a-e979-4557-9fde-601e9ad8bec9" providerId="AD" clId="Web-{9FA785C3-4E7B-BFBA-44B5-9A09C6A2182D}" dt="2024-10-14T15:48:44.466" v="1"/>
        <pc:sldMkLst>
          <pc:docMk/>
          <pc:sldMk cId="2799171783" sldId="269"/>
        </pc:sldMkLst>
        <pc:graphicFrameChg chg="mod modGraphic">
          <ac:chgData name="Chinmayee Krishna Sriramoju" userId="S::csriramo@students.kennesaw.edu::22e8382a-e979-4557-9fde-601e9ad8bec9" providerId="AD" clId="Web-{9FA785C3-4E7B-BFBA-44B5-9A09C6A2182D}" dt="2024-10-14T15:48:44.466" v="1"/>
          <ac:graphicFrameMkLst>
            <pc:docMk/>
            <pc:sldMk cId="2799171783" sldId="269"/>
            <ac:graphicFrameMk id="4" creationId="{26AEFFD8-0AB3-78B7-8EF8-2363372FA1CF}"/>
          </ac:graphicFrameMkLst>
        </pc:graphicFrameChg>
      </pc:sldChg>
    </pc:docChg>
  </pc:docChgLst>
  <pc:docChgLst>
    <pc:chgData name="Sai Sanjay Potluri" userId="999d04a5-2f93-45c8-941d-d21b4d65c65f" providerId="ADAL" clId="{A9AEF96F-A6CD-D44F-B170-1C181A136140}"/>
    <pc:docChg chg="undo custSel addSld delSld modSld sldOrd">
      <pc:chgData name="Sai Sanjay Potluri" userId="999d04a5-2f93-45c8-941d-d21b4d65c65f" providerId="ADAL" clId="{A9AEF96F-A6CD-D44F-B170-1C181A136140}" dt="2024-10-14T16:56:06.553" v="530"/>
      <pc:docMkLst>
        <pc:docMk/>
      </pc:docMkLst>
      <pc:sldChg chg="addSp delSp modSp mod">
        <pc:chgData name="Sai Sanjay Potluri" userId="999d04a5-2f93-45c8-941d-d21b4d65c65f" providerId="ADAL" clId="{A9AEF96F-A6CD-D44F-B170-1C181A136140}" dt="2024-10-14T04:53:15.064" v="44"/>
        <pc:sldMkLst>
          <pc:docMk/>
          <pc:sldMk cId="826973113" sldId="258"/>
        </pc:sldMkLst>
        <pc:spChg chg="add del mod">
          <ac:chgData name="Sai Sanjay Potluri" userId="999d04a5-2f93-45c8-941d-d21b4d65c65f" providerId="ADAL" clId="{A9AEF96F-A6CD-D44F-B170-1C181A136140}" dt="2024-10-14T04:53:15.064" v="44"/>
          <ac:spMkLst>
            <pc:docMk/>
            <pc:sldMk cId="826973113" sldId="258"/>
            <ac:spMk id="3" creationId="{E66E7492-53AB-5339-24B5-E5CA0E9A365A}"/>
          </ac:spMkLst>
        </pc:spChg>
        <pc:spChg chg="add del mod">
          <ac:chgData name="Sai Sanjay Potluri" userId="999d04a5-2f93-45c8-941d-d21b4d65c65f" providerId="ADAL" clId="{A9AEF96F-A6CD-D44F-B170-1C181A136140}" dt="2024-10-14T04:53:07.753" v="42"/>
          <ac:spMkLst>
            <pc:docMk/>
            <pc:sldMk cId="826973113" sldId="258"/>
            <ac:spMk id="4" creationId="{21D4EF46-0C04-04B1-F353-63958A73D1C0}"/>
          </ac:spMkLst>
        </pc:spChg>
      </pc:sldChg>
      <pc:sldChg chg="addSp delSp modSp mod">
        <pc:chgData name="Sai Sanjay Potluri" userId="999d04a5-2f93-45c8-941d-d21b4d65c65f" providerId="ADAL" clId="{A9AEF96F-A6CD-D44F-B170-1C181A136140}" dt="2024-10-14T05:25:29.219" v="459" actId="403"/>
        <pc:sldMkLst>
          <pc:docMk/>
          <pc:sldMk cId="824494877" sldId="259"/>
        </pc:sldMkLst>
        <pc:spChg chg="mod">
          <ac:chgData name="Sai Sanjay Potluri" userId="999d04a5-2f93-45c8-941d-d21b4d65c65f" providerId="ADAL" clId="{A9AEF96F-A6CD-D44F-B170-1C181A136140}" dt="2024-10-14T05:23:51.519" v="433" actId="1076"/>
          <ac:spMkLst>
            <pc:docMk/>
            <pc:sldMk cId="824494877" sldId="259"/>
            <ac:spMk id="2" creationId="{C3A4FA68-792E-2F12-3666-5D09C82149D4}"/>
          </ac:spMkLst>
        </pc:spChg>
        <pc:spChg chg="mod">
          <ac:chgData name="Sai Sanjay Potluri" userId="999d04a5-2f93-45c8-941d-d21b4d65c65f" providerId="ADAL" clId="{A9AEF96F-A6CD-D44F-B170-1C181A136140}" dt="2024-10-14T05:25:29.219" v="459" actId="403"/>
          <ac:spMkLst>
            <pc:docMk/>
            <pc:sldMk cId="824494877" sldId="259"/>
            <ac:spMk id="3" creationId="{0354204C-C6C2-0D1F-BF70-CD027BF99815}"/>
          </ac:spMkLst>
        </pc:spChg>
        <pc:spChg chg="add del mod">
          <ac:chgData name="Sai Sanjay Potluri" userId="999d04a5-2f93-45c8-941d-d21b4d65c65f" providerId="ADAL" clId="{A9AEF96F-A6CD-D44F-B170-1C181A136140}" dt="2024-10-14T05:24:21.211" v="440" actId="21"/>
          <ac:spMkLst>
            <pc:docMk/>
            <pc:sldMk cId="824494877" sldId="259"/>
            <ac:spMk id="7" creationId="{EAC8AC7B-2BDD-CC99-AC4A-360AF3545CAA}"/>
          </ac:spMkLst>
        </pc:spChg>
        <pc:picChg chg="add del mod">
          <ac:chgData name="Sai Sanjay Potluri" userId="999d04a5-2f93-45c8-941d-d21b4d65c65f" providerId="ADAL" clId="{A9AEF96F-A6CD-D44F-B170-1C181A136140}" dt="2024-10-14T05:20:55.681" v="371" actId="478"/>
          <ac:picMkLst>
            <pc:docMk/>
            <pc:sldMk cId="824494877" sldId="259"/>
            <ac:picMk id="4" creationId="{3F0E9E96-0400-CE68-1E84-CC7A3E8508F7}"/>
          </ac:picMkLst>
        </pc:picChg>
        <pc:picChg chg="mod">
          <ac:chgData name="Sai Sanjay Potluri" userId="999d04a5-2f93-45c8-941d-d21b4d65c65f" providerId="ADAL" clId="{A9AEF96F-A6CD-D44F-B170-1C181A136140}" dt="2024-10-14T05:23:46.263" v="432" actId="1076"/>
          <ac:picMkLst>
            <pc:docMk/>
            <pc:sldMk cId="824494877" sldId="259"/>
            <ac:picMk id="5" creationId="{24F184AB-A7B4-5993-F5B5-AB1F3F74D2C1}"/>
          </ac:picMkLst>
        </pc:picChg>
        <pc:picChg chg="add mod">
          <ac:chgData name="Sai Sanjay Potluri" userId="999d04a5-2f93-45c8-941d-d21b4d65c65f" providerId="ADAL" clId="{A9AEF96F-A6CD-D44F-B170-1C181A136140}" dt="2024-10-14T05:24:54.572" v="449" actId="14100"/>
          <ac:picMkLst>
            <pc:docMk/>
            <pc:sldMk cId="824494877" sldId="259"/>
            <ac:picMk id="6" creationId="{FE98ACE4-A13B-648E-03A2-FC4BDB4D10DA}"/>
          </ac:picMkLst>
        </pc:picChg>
        <pc:picChg chg="add del mod">
          <ac:chgData name="Sai Sanjay Potluri" userId="999d04a5-2f93-45c8-941d-d21b4d65c65f" providerId="ADAL" clId="{A9AEF96F-A6CD-D44F-B170-1C181A136140}" dt="2024-10-14T05:24:21.211" v="440" actId="21"/>
          <ac:picMkLst>
            <pc:docMk/>
            <pc:sldMk cId="824494877" sldId="259"/>
            <ac:picMk id="8" creationId="{149DD2A4-5D9E-72E3-D48D-E9F822503298}"/>
          </ac:picMkLst>
        </pc:picChg>
      </pc:sldChg>
      <pc:sldChg chg="modSp mod ord">
        <pc:chgData name="Sai Sanjay Potluri" userId="999d04a5-2f93-45c8-941d-d21b4d65c65f" providerId="ADAL" clId="{A9AEF96F-A6CD-D44F-B170-1C181A136140}" dt="2024-10-14T04:52:17.183" v="38" actId="123"/>
        <pc:sldMkLst>
          <pc:docMk/>
          <pc:sldMk cId="1985359536" sldId="264"/>
        </pc:sldMkLst>
        <pc:spChg chg="mod">
          <ac:chgData name="Sai Sanjay Potluri" userId="999d04a5-2f93-45c8-941d-d21b4d65c65f" providerId="ADAL" clId="{A9AEF96F-A6CD-D44F-B170-1C181A136140}" dt="2024-10-14T04:52:17.183" v="38" actId="123"/>
          <ac:spMkLst>
            <pc:docMk/>
            <pc:sldMk cId="1985359536" sldId="264"/>
            <ac:spMk id="3" creationId="{135C3E74-3A61-04C3-8020-6A274A8E0F97}"/>
          </ac:spMkLst>
        </pc:spChg>
      </pc:sldChg>
      <pc:sldChg chg="modSp mod">
        <pc:chgData name="Sai Sanjay Potluri" userId="999d04a5-2f93-45c8-941d-d21b4d65c65f" providerId="ADAL" clId="{A9AEF96F-A6CD-D44F-B170-1C181A136140}" dt="2024-10-14T16:06:39.890" v="478" actId="403"/>
        <pc:sldMkLst>
          <pc:docMk/>
          <pc:sldMk cId="2799171783" sldId="269"/>
        </pc:sldMkLst>
        <pc:graphicFrameChg chg="mod modGraphic">
          <ac:chgData name="Sai Sanjay Potluri" userId="999d04a5-2f93-45c8-941d-d21b4d65c65f" providerId="ADAL" clId="{A9AEF96F-A6CD-D44F-B170-1C181A136140}" dt="2024-10-14T16:06:39.890" v="478" actId="403"/>
          <ac:graphicFrameMkLst>
            <pc:docMk/>
            <pc:sldMk cId="2799171783" sldId="269"/>
            <ac:graphicFrameMk id="4" creationId="{26AEFFD8-0AB3-78B7-8EF8-2363372FA1CF}"/>
          </ac:graphicFrameMkLst>
        </pc:graphicFrameChg>
      </pc:sldChg>
      <pc:sldChg chg="addSp delSp modSp mod ord">
        <pc:chgData name="Sai Sanjay Potluri" userId="999d04a5-2f93-45c8-941d-d21b4d65c65f" providerId="ADAL" clId="{A9AEF96F-A6CD-D44F-B170-1C181A136140}" dt="2024-10-14T05:09:19.740" v="318" actId="14100"/>
        <pc:sldMkLst>
          <pc:docMk/>
          <pc:sldMk cId="228391307" sldId="272"/>
        </pc:sldMkLst>
        <pc:spChg chg="mod">
          <ac:chgData name="Sai Sanjay Potluri" userId="999d04a5-2f93-45c8-941d-d21b4d65c65f" providerId="ADAL" clId="{A9AEF96F-A6CD-D44F-B170-1C181A136140}" dt="2024-10-14T05:08:10.758" v="315" actId="14100"/>
          <ac:spMkLst>
            <pc:docMk/>
            <pc:sldMk cId="228391307" sldId="272"/>
            <ac:spMk id="2" creationId="{6EA75DF8-53A1-5BC0-6E7F-4B40F190D81B}"/>
          </ac:spMkLst>
        </pc:spChg>
        <pc:spChg chg="add mod">
          <ac:chgData name="Sai Sanjay Potluri" userId="999d04a5-2f93-45c8-941d-d21b4d65c65f" providerId="ADAL" clId="{A9AEF96F-A6CD-D44F-B170-1C181A136140}" dt="2024-10-14T04:53:15.822" v="45"/>
          <ac:spMkLst>
            <pc:docMk/>
            <pc:sldMk cId="228391307" sldId="272"/>
            <ac:spMk id="3" creationId="{A3EB1BE3-D542-6ADE-2650-2994C04D3284}"/>
          </ac:spMkLst>
        </pc:spChg>
        <pc:spChg chg="add mod">
          <ac:chgData name="Sai Sanjay Potluri" userId="999d04a5-2f93-45c8-941d-d21b4d65c65f" providerId="ADAL" clId="{A9AEF96F-A6CD-D44F-B170-1C181A136140}" dt="2024-10-14T04:53:15.822" v="45"/>
          <ac:spMkLst>
            <pc:docMk/>
            <pc:sldMk cId="228391307" sldId="272"/>
            <ac:spMk id="5" creationId="{10284A15-36A7-DDB7-4BAF-35CB5305D892}"/>
          </ac:spMkLst>
        </pc:spChg>
        <pc:spChg chg="add mod">
          <ac:chgData name="Sai Sanjay Potluri" userId="999d04a5-2f93-45c8-941d-d21b4d65c65f" providerId="ADAL" clId="{A9AEF96F-A6CD-D44F-B170-1C181A136140}" dt="2024-10-14T04:53:37.530" v="49"/>
          <ac:spMkLst>
            <pc:docMk/>
            <pc:sldMk cId="228391307" sldId="272"/>
            <ac:spMk id="6" creationId="{C1AE5F25-B16F-87FC-C17B-728D140163C5}"/>
          </ac:spMkLst>
        </pc:spChg>
        <pc:spChg chg="del mod">
          <ac:chgData name="Sai Sanjay Potluri" userId="999d04a5-2f93-45c8-941d-d21b4d65c65f" providerId="ADAL" clId="{A9AEF96F-A6CD-D44F-B170-1C181A136140}" dt="2024-10-14T05:00:10.008" v="76" actId="478"/>
          <ac:spMkLst>
            <pc:docMk/>
            <pc:sldMk cId="228391307" sldId="272"/>
            <ac:spMk id="8" creationId="{6F813D40-AB46-34E2-1D24-39963575427D}"/>
          </ac:spMkLst>
        </pc:spChg>
        <pc:spChg chg="add mod">
          <ac:chgData name="Sai Sanjay Potluri" userId="999d04a5-2f93-45c8-941d-d21b4d65c65f" providerId="ADAL" clId="{A9AEF96F-A6CD-D44F-B170-1C181A136140}" dt="2024-10-14T04:53:15.822" v="45"/>
          <ac:spMkLst>
            <pc:docMk/>
            <pc:sldMk cId="228391307" sldId="272"/>
            <ac:spMk id="10" creationId="{CD1DD044-8DF8-EBFC-ED8E-765FD70DB003}"/>
          </ac:spMkLst>
        </pc:spChg>
        <pc:spChg chg="add mod">
          <ac:chgData name="Sai Sanjay Potluri" userId="999d04a5-2f93-45c8-941d-d21b4d65c65f" providerId="ADAL" clId="{A9AEF96F-A6CD-D44F-B170-1C181A136140}" dt="2024-10-14T04:53:40.892" v="50"/>
          <ac:spMkLst>
            <pc:docMk/>
            <pc:sldMk cId="228391307" sldId="272"/>
            <ac:spMk id="11" creationId="{3312BD7E-09F5-81B5-1E2A-835D3D8DE924}"/>
          </ac:spMkLst>
        </pc:spChg>
        <pc:spChg chg="add mod">
          <ac:chgData name="Sai Sanjay Potluri" userId="999d04a5-2f93-45c8-941d-d21b4d65c65f" providerId="ADAL" clId="{A9AEF96F-A6CD-D44F-B170-1C181A136140}" dt="2024-10-14T04:53:40.892" v="50"/>
          <ac:spMkLst>
            <pc:docMk/>
            <pc:sldMk cId="228391307" sldId="272"/>
            <ac:spMk id="12" creationId="{A8A922C5-FCB1-6C0A-A7A2-94101B9492B5}"/>
          </ac:spMkLst>
        </pc:spChg>
        <pc:spChg chg="add mod">
          <ac:chgData name="Sai Sanjay Potluri" userId="999d04a5-2f93-45c8-941d-d21b4d65c65f" providerId="ADAL" clId="{A9AEF96F-A6CD-D44F-B170-1C181A136140}" dt="2024-10-14T04:53:42.648" v="51"/>
          <ac:spMkLst>
            <pc:docMk/>
            <pc:sldMk cId="228391307" sldId="272"/>
            <ac:spMk id="13" creationId="{9867278E-FAA7-C5A5-0BE0-3D01171205F6}"/>
          </ac:spMkLst>
        </pc:spChg>
        <pc:spChg chg="add mod">
          <ac:chgData name="Sai Sanjay Potluri" userId="999d04a5-2f93-45c8-941d-d21b4d65c65f" providerId="ADAL" clId="{A9AEF96F-A6CD-D44F-B170-1C181A136140}" dt="2024-10-14T04:53:40.892" v="50"/>
          <ac:spMkLst>
            <pc:docMk/>
            <pc:sldMk cId="228391307" sldId="272"/>
            <ac:spMk id="16" creationId="{E6BE62EB-8966-5903-8AC8-9BEB65D71403}"/>
          </ac:spMkLst>
        </pc:spChg>
        <pc:spChg chg="add mod">
          <ac:chgData name="Sai Sanjay Potluri" userId="999d04a5-2f93-45c8-941d-d21b4d65c65f" providerId="ADAL" clId="{A9AEF96F-A6CD-D44F-B170-1C181A136140}" dt="2024-10-14T05:06:24.735" v="312" actId="1076"/>
          <ac:spMkLst>
            <pc:docMk/>
            <pc:sldMk cId="228391307" sldId="272"/>
            <ac:spMk id="17" creationId="{BC10E8CF-75C9-A320-850B-695E7644422B}"/>
          </ac:spMkLst>
        </pc:spChg>
        <pc:picChg chg="add del mod">
          <ac:chgData name="Sai Sanjay Potluri" userId="999d04a5-2f93-45c8-941d-d21b4d65c65f" providerId="ADAL" clId="{A9AEF96F-A6CD-D44F-B170-1C181A136140}" dt="2024-10-14T04:53:36.109" v="48" actId="478"/>
          <ac:picMkLst>
            <pc:docMk/>
            <pc:sldMk cId="228391307" sldId="272"/>
            <ac:picMk id="4" creationId="{70056C8B-CE4F-FCE2-78DF-50E6403EA508}"/>
          </ac:picMkLst>
        </pc:picChg>
        <pc:picChg chg="add mod">
          <ac:chgData name="Sai Sanjay Potluri" userId="999d04a5-2f93-45c8-941d-d21b4d65c65f" providerId="ADAL" clId="{A9AEF96F-A6CD-D44F-B170-1C181A136140}" dt="2024-10-14T04:53:15.822" v="45"/>
          <ac:picMkLst>
            <pc:docMk/>
            <pc:sldMk cId="228391307" sldId="272"/>
            <ac:picMk id="7" creationId="{B967750C-F983-4D94-7C64-71C3A6415151}"/>
          </ac:picMkLst>
        </pc:picChg>
        <pc:picChg chg="add mod">
          <ac:chgData name="Sai Sanjay Potluri" userId="999d04a5-2f93-45c8-941d-d21b4d65c65f" providerId="ADAL" clId="{A9AEF96F-A6CD-D44F-B170-1C181A136140}" dt="2024-10-14T04:53:15.822" v="45"/>
          <ac:picMkLst>
            <pc:docMk/>
            <pc:sldMk cId="228391307" sldId="272"/>
            <ac:picMk id="9" creationId="{F0BB51CE-95AC-6237-4F1A-C637E26F24A7}"/>
          </ac:picMkLst>
        </pc:picChg>
        <pc:picChg chg="add mod">
          <ac:chgData name="Sai Sanjay Potluri" userId="999d04a5-2f93-45c8-941d-d21b4d65c65f" providerId="ADAL" clId="{A9AEF96F-A6CD-D44F-B170-1C181A136140}" dt="2024-10-14T04:53:40.892" v="50"/>
          <ac:picMkLst>
            <pc:docMk/>
            <pc:sldMk cId="228391307" sldId="272"/>
            <ac:picMk id="14" creationId="{1AAE1A3A-2EA0-DBEE-12B0-B253E810B0DC}"/>
          </ac:picMkLst>
        </pc:picChg>
        <pc:picChg chg="add mod">
          <ac:chgData name="Sai Sanjay Potluri" userId="999d04a5-2f93-45c8-941d-d21b4d65c65f" providerId="ADAL" clId="{A9AEF96F-A6CD-D44F-B170-1C181A136140}" dt="2024-10-14T04:53:40.892" v="50"/>
          <ac:picMkLst>
            <pc:docMk/>
            <pc:sldMk cId="228391307" sldId="272"/>
            <ac:picMk id="15" creationId="{46A7DA7E-AC8A-081E-3F89-EC3F1AFD418B}"/>
          </ac:picMkLst>
        </pc:picChg>
        <pc:picChg chg="add mod">
          <ac:chgData name="Sai Sanjay Potluri" userId="999d04a5-2f93-45c8-941d-d21b4d65c65f" providerId="ADAL" clId="{A9AEF96F-A6CD-D44F-B170-1C181A136140}" dt="2024-10-14T05:09:19.740" v="318" actId="14100"/>
          <ac:picMkLst>
            <pc:docMk/>
            <pc:sldMk cId="228391307" sldId="272"/>
            <ac:picMk id="18" creationId="{499F7E36-A44F-B2DB-5C74-D86C6E191169}"/>
          </ac:picMkLst>
        </pc:picChg>
      </pc:sldChg>
      <pc:sldChg chg="addSp delSp modSp new del mod">
        <pc:chgData name="Sai Sanjay Potluri" userId="999d04a5-2f93-45c8-941d-d21b4d65c65f" providerId="ADAL" clId="{A9AEF96F-A6CD-D44F-B170-1C181A136140}" dt="2024-10-14T05:06:45.047" v="313" actId="2696"/>
        <pc:sldMkLst>
          <pc:docMk/>
          <pc:sldMk cId="339320143" sldId="276"/>
        </pc:sldMkLst>
        <pc:spChg chg="del">
          <ac:chgData name="Sai Sanjay Potluri" userId="999d04a5-2f93-45c8-941d-d21b4d65c65f" providerId="ADAL" clId="{A9AEF96F-A6CD-D44F-B170-1C181A136140}" dt="2024-10-14T04:55:30.823" v="70" actId="478"/>
          <ac:spMkLst>
            <pc:docMk/>
            <pc:sldMk cId="339320143" sldId="276"/>
            <ac:spMk id="2" creationId="{7C4E3959-00E9-A93D-3A35-E31828A274F2}"/>
          </ac:spMkLst>
        </pc:spChg>
        <pc:spChg chg="del mod">
          <ac:chgData name="Sai Sanjay Potluri" userId="999d04a5-2f93-45c8-941d-d21b4d65c65f" providerId="ADAL" clId="{A9AEF96F-A6CD-D44F-B170-1C181A136140}" dt="2024-10-14T04:54:34.491" v="58" actId="478"/>
          <ac:spMkLst>
            <pc:docMk/>
            <pc:sldMk cId="339320143" sldId="276"/>
            <ac:spMk id="3" creationId="{1076325B-9F26-5116-457B-4140FDCAE951}"/>
          </ac:spMkLst>
        </pc:spChg>
        <pc:spChg chg="add mod">
          <ac:chgData name="Sai Sanjay Potluri" userId="999d04a5-2f93-45c8-941d-d21b4d65c65f" providerId="ADAL" clId="{A9AEF96F-A6CD-D44F-B170-1C181A136140}" dt="2024-10-14T04:54:03.086" v="53"/>
          <ac:spMkLst>
            <pc:docMk/>
            <pc:sldMk cId="339320143" sldId="276"/>
            <ac:spMk id="4" creationId="{CBDE149A-DDF0-5C65-1F10-36737BA4EAAB}"/>
          </ac:spMkLst>
        </pc:spChg>
        <pc:spChg chg="add mod">
          <ac:chgData name="Sai Sanjay Potluri" userId="999d04a5-2f93-45c8-941d-d21b4d65c65f" providerId="ADAL" clId="{A9AEF96F-A6CD-D44F-B170-1C181A136140}" dt="2024-10-14T04:54:03.086" v="53"/>
          <ac:spMkLst>
            <pc:docMk/>
            <pc:sldMk cId="339320143" sldId="276"/>
            <ac:spMk id="5" creationId="{EF4FD807-F363-2397-2C46-F1079BC6F0CB}"/>
          </ac:spMkLst>
        </pc:spChg>
        <pc:spChg chg="add mod">
          <ac:chgData name="Sai Sanjay Potluri" userId="999d04a5-2f93-45c8-941d-d21b4d65c65f" providerId="ADAL" clId="{A9AEF96F-A6CD-D44F-B170-1C181A136140}" dt="2024-10-14T04:56:01.355" v="74" actId="1076"/>
          <ac:spMkLst>
            <pc:docMk/>
            <pc:sldMk cId="339320143" sldId="276"/>
            <ac:spMk id="6" creationId="{120EB2F9-A23E-75B7-C7E4-DF631A01BA34}"/>
          </ac:spMkLst>
        </pc:spChg>
        <pc:picChg chg="add mod">
          <ac:chgData name="Sai Sanjay Potluri" userId="999d04a5-2f93-45c8-941d-d21b4d65c65f" providerId="ADAL" clId="{A9AEF96F-A6CD-D44F-B170-1C181A136140}" dt="2024-10-14T04:54:03.086" v="53"/>
          <ac:picMkLst>
            <pc:docMk/>
            <pc:sldMk cId="339320143" sldId="276"/>
            <ac:picMk id="7" creationId="{042F9C14-505B-5453-9DDF-751582920A3A}"/>
          </ac:picMkLst>
        </pc:picChg>
        <pc:picChg chg="add mod">
          <ac:chgData name="Sai Sanjay Potluri" userId="999d04a5-2f93-45c8-941d-d21b4d65c65f" providerId="ADAL" clId="{A9AEF96F-A6CD-D44F-B170-1C181A136140}" dt="2024-10-14T04:54:03.086" v="53"/>
          <ac:picMkLst>
            <pc:docMk/>
            <pc:sldMk cId="339320143" sldId="276"/>
            <ac:picMk id="8" creationId="{1BD6C1A5-8AB1-15E8-6F80-F2AE67105F80}"/>
          </ac:picMkLst>
        </pc:picChg>
        <pc:picChg chg="add mod">
          <ac:chgData name="Sai Sanjay Potluri" userId="999d04a5-2f93-45c8-941d-d21b4d65c65f" providerId="ADAL" clId="{A9AEF96F-A6CD-D44F-B170-1C181A136140}" dt="2024-10-14T04:55:13.635" v="69" actId="29295"/>
          <ac:picMkLst>
            <pc:docMk/>
            <pc:sldMk cId="339320143" sldId="276"/>
            <ac:picMk id="9" creationId="{7C7DCD95-4FCB-BE0E-F188-57CCCE652963}"/>
          </ac:picMkLst>
        </pc:picChg>
      </pc:sldChg>
      <pc:sldChg chg="new del">
        <pc:chgData name="Sai Sanjay Potluri" userId="999d04a5-2f93-45c8-941d-d21b4d65c65f" providerId="ADAL" clId="{A9AEF96F-A6CD-D44F-B170-1C181A136140}" dt="2024-10-14T05:25:39.417" v="461" actId="2696"/>
        <pc:sldMkLst>
          <pc:docMk/>
          <pc:sldMk cId="2953838764" sldId="276"/>
        </pc:sldMkLst>
      </pc:sldChg>
      <pc:sldChg chg="addSp delSp modSp add mod">
        <pc:chgData name="Sai Sanjay Potluri" userId="999d04a5-2f93-45c8-941d-d21b4d65c65f" providerId="ADAL" clId="{A9AEF96F-A6CD-D44F-B170-1C181A136140}" dt="2024-10-14T16:45:56.788" v="491" actId="207"/>
        <pc:sldMkLst>
          <pc:docMk/>
          <pc:sldMk cId="3292773972" sldId="276"/>
        </pc:sldMkLst>
        <pc:spChg chg="mod">
          <ac:chgData name="Sai Sanjay Potluri" userId="999d04a5-2f93-45c8-941d-d21b4d65c65f" providerId="ADAL" clId="{A9AEF96F-A6CD-D44F-B170-1C181A136140}" dt="2024-10-14T05:26:10.263" v="471" actId="20577"/>
          <ac:spMkLst>
            <pc:docMk/>
            <pc:sldMk cId="3292773972" sldId="276"/>
            <ac:spMk id="3" creationId="{4DCFAC09-7461-6C34-E504-BCD8342277E7}"/>
          </ac:spMkLst>
        </pc:spChg>
        <pc:spChg chg="add del mod">
          <ac:chgData name="Sai Sanjay Potluri" userId="999d04a5-2f93-45c8-941d-d21b4d65c65f" providerId="ADAL" clId="{A9AEF96F-A6CD-D44F-B170-1C181A136140}" dt="2024-10-14T05:26:01.982" v="467" actId="478"/>
          <ac:spMkLst>
            <pc:docMk/>
            <pc:sldMk cId="3292773972" sldId="276"/>
            <ac:spMk id="4" creationId="{1334412D-7F62-E237-954B-59D600D083C0}"/>
          </ac:spMkLst>
        </pc:spChg>
        <pc:spChg chg="add mod">
          <ac:chgData name="Sai Sanjay Potluri" userId="999d04a5-2f93-45c8-941d-d21b4d65c65f" providerId="ADAL" clId="{A9AEF96F-A6CD-D44F-B170-1C181A136140}" dt="2024-10-14T16:45:56.788" v="491" actId="207"/>
          <ac:spMkLst>
            <pc:docMk/>
            <pc:sldMk cId="3292773972" sldId="276"/>
            <ac:spMk id="8" creationId="{4A82FE52-54E0-B784-50CB-7892789E8CC1}"/>
          </ac:spMkLst>
        </pc:spChg>
        <pc:picChg chg="mod">
          <ac:chgData name="Sai Sanjay Potluri" userId="999d04a5-2f93-45c8-941d-d21b4d65c65f" providerId="ADAL" clId="{A9AEF96F-A6CD-D44F-B170-1C181A136140}" dt="2024-10-14T16:45:31.769" v="484" actId="1076"/>
          <ac:picMkLst>
            <pc:docMk/>
            <pc:sldMk cId="3292773972" sldId="276"/>
            <ac:picMk id="5" creationId="{9FFEFE69-93F3-8414-EF35-A089D9F1C077}"/>
          </ac:picMkLst>
        </pc:picChg>
        <pc:picChg chg="del">
          <ac:chgData name="Sai Sanjay Potluri" userId="999d04a5-2f93-45c8-941d-d21b4d65c65f" providerId="ADAL" clId="{A9AEF96F-A6CD-D44F-B170-1C181A136140}" dt="2024-10-14T05:25:49.182" v="464" actId="478"/>
          <ac:picMkLst>
            <pc:docMk/>
            <pc:sldMk cId="3292773972" sldId="276"/>
            <ac:picMk id="6" creationId="{2D1DD159-743D-1908-6ABF-30DBFFDAF872}"/>
          </ac:picMkLst>
        </pc:picChg>
        <pc:picChg chg="add del mod">
          <ac:chgData name="Sai Sanjay Potluri" userId="999d04a5-2f93-45c8-941d-d21b4d65c65f" providerId="ADAL" clId="{A9AEF96F-A6CD-D44F-B170-1C181A136140}" dt="2024-10-14T16:44:10.404" v="482" actId="478"/>
          <ac:picMkLst>
            <pc:docMk/>
            <pc:sldMk cId="3292773972" sldId="276"/>
            <ac:picMk id="7" creationId="{F7DD8CE4-5E9B-28BD-01A8-3D9D10D928F5}"/>
          </ac:picMkLst>
        </pc:picChg>
      </pc:sldChg>
      <pc:sldChg chg="addSp delSp modSp del mod">
        <pc:chgData name="Sai Sanjay Potluri" userId="999d04a5-2f93-45c8-941d-d21b4d65c65f" providerId="ADAL" clId="{A9AEF96F-A6CD-D44F-B170-1C181A136140}" dt="2024-10-14T16:44:07.829" v="481" actId="2696"/>
        <pc:sldMkLst>
          <pc:docMk/>
          <pc:sldMk cId="375534437" sldId="277"/>
        </pc:sldMkLst>
        <pc:spChg chg="del">
          <ac:chgData name="Sai Sanjay Potluri" userId="999d04a5-2f93-45c8-941d-d21b4d65c65f" providerId="ADAL" clId="{A9AEF96F-A6CD-D44F-B170-1C181A136140}" dt="2024-10-14T16:44:02.106" v="480" actId="478"/>
          <ac:spMkLst>
            <pc:docMk/>
            <pc:sldMk cId="375534437" sldId="277"/>
            <ac:spMk id="3" creationId="{0354204C-C6C2-0D1F-BF70-CD027BF99815}"/>
          </ac:spMkLst>
        </pc:spChg>
        <pc:spChg chg="add mod">
          <ac:chgData name="Sai Sanjay Potluri" userId="999d04a5-2f93-45c8-941d-d21b4d65c65f" providerId="ADAL" clId="{A9AEF96F-A6CD-D44F-B170-1C181A136140}" dt="2024-10-14T16:44:02.106" v="480" actId="478"/>
          <ac:spMkLst>
            <pc:docMk/>
            <pc:sldMk cId="375534437" sldId="277"/>
            <ac:spMk id="7" creationId="{457E5213-57CA-5C67-301A-2ACF0BE27B61}"/>
          </ac:spMkLst>
        </pc:spChg>
        <pc:picChg chg="del">
          <ac:chgData name="Sai Sanjay Potluri" userId="999d04a5-2f93-45c8-941d-d21b4d65c65f" providerId="ADAL" clId="{A9AEF96F-A6CD-D44F-B170-1C181A136140}" dt="2024-10-14T16:43:58.805" v="479" actId="478"/>
          <ac:picMkLst>
            <pc:docMk/>
            <pc:sldMk cId="375534437" sldId="277"/>
            <ac:picMk id="6" creationId="{FE98ACE4-A13B-648E-03A2-FC4BDB4D10DA}"/>
          </ac:picMkLst>
        </pc:picChg>
      </pc:sldChg>
      <pc:sldChg chg="addSp delSp modSp add mod delAnim modAnim">
        <pc:chgData name="Sai Sanjay Potluri" userId="999d04a5-2f93-45c8-941d-d21b4d65c65f" providerId="ADAL" clId="{A9AEF96F-A6CD-D44F-B170-1C181A136140}" dt="2024-10-14T16:56:06.553" v="530"/>
        <pc:sldMkLst>
          <pc:docMk/>
          <pc:sldMk cId="1173868476" sldId="282"/>
        </pc:sldMkLst>
        <pc:spChg chg="mod">
          <ac:chgData name="Sai Sanjay Potluri" userId="999d04a5-2f93-45c8-941d-d21b4d65c65f" providerId="ADAL" clId="{A9AEF96F-A6CD-D44F-B170-1C181A136140}" dt="2024-10-14T16:55:46.007" v="525" actId="166"/>
          <ac:spMkLst>
            <pc:docMk/>
            <pc:sldMk cId="1173868476" sldId="282"/>
            <ac:spMk id="3" creationId="{46CC2958-30E8-F464-F1EA-1D75F6117838}"/>
          </ac:spMkLst>
        </pc:spChg>
        <pc:spChg chg="del mod">
          <ac:chgData name="Sai Sanjay Potluri" userId="999d04a5-2f93-45c8-941d-d21b4d65c65f" providerId="ADAL" clId="{A9AEF96F-A6CD-D44F-B170-1C181A136140}" dt="2024-10-14T16:48:24.803" v="510" actId="478"/>
          <ac:spMkLst>
            <pc:docMk/>
            <pc:sldMk cId="1173868476" sldId="282"/>
            <ac:spMk id="8" creationId="{E86ACAEE-7610-B78C-A984-F1ECFFFD748F}"/>
          </ac:spMkLst>
        </pc:spChg>
        <pc:picChg chg="add del mod">
          <ac:chgData name="Sai Sanjay Potluri" userId="999d04a5-2f93-45c8-941d-d21b4d65c65f" providerId="ADAL" clId="{A9AEF96F-A6CD-D44F-B170-1C181A136140}" dt="2024-10-14T16:53:01.832" v="521" actId="478"/>
          <ac:picMkLst>
            <pc:docMk/>
            <pc:sldMk cId="1173868476" sldId="282"/>
            <ac:picMk id="4" creationId="{987F37D8-C1D1-BA71-7C37-373AE7959726}"/>
          </ac:picMkLst>
        </pc:picChg>
        <pc:picChg chg="add mod">
          <ac:chgData name="Sai Sanjay Potluri" userId="999d04a5-2f93-45c8-941d-d21b4d65c65f" providerId="ADAL" clId="{A9AEF96F-A6CD-D44F-B170-1C181A136140}" dt="2024-10-14T16:56:00.762" v="528" actId="1076"/>
          <ac:picMkLst>
            <pc:docMk/>
            <pc:sldMk cId="1173868476" sldId="282"/>
            <ac:picMk id="6" creationId="{E56BFD25-7E74-5B37-239E-C5A3BD694FFF}"/>
          </ac:picMkLst>
        </pc:picChg>
      </pc:sldChg>
    </pc:docChg>
  </pc:docChgLst>
  <pc:docChgLst>
    <pc:chgData name="Chinmayee Krishna Sriramoju" userId="S::csriramo@students.kennesaw.edu::22e8382a-e979-4557-9fde-601e9ad8bec9" providerId="AD" clId="Web-{F65C06B7-46CA-0CD0-D2E7-6004010BA391}"/>
    <pc:docChg chg="addSld modSld sldOrd">
      <pc:chgData name="Chinmayee Krishna Sriramoju" userId="S::csriramo@students.kennesaw.edu::22e8382a-e979-4557-9fde-601e9ad8bec9" providerId="AD" clId="Web-{F65C06B7-46CA-0CD0-D2E7-6004010BA391}" dt="2024-09-02T20:38:12.688" v="324" actId="20577"/>
      <pc:docMkLst>
        <pc:docMk/>
      </pc:docMkLst>
      <pc:sldChg chg="modSp">
        <pc:chgData name="Chinmayee Krishna Sriramoju" userId="S::csriramo@students.kennesaw.edu::22e8382a-e979-4557-9fde-601e9ad8bec9" providerId="AD" clId="Web-{F65C06B7-46CA-0CD0-D2E7-6004010BA391}" dt="2024-09-02T15:40:29.338" v="240" actId="20577"/>
        <pc:sldMkLst>
          <pc:docMk/>
          <pc:sldMk cId="1165588484" sldId="256"/>
        </pc:sldMkLst>
        <pc:spChg chg="mod">
          <ac:chgData name="Chinmayee Krishna Sriramoju" userId="S::csriramo@students.kennesaw.edu::22e8382a-e979-4557-9fde-601e9ad8bec9" providerId="AD" clId="Web-{F65C06B7-46CA-0CD0-D2E7-6004010BA391}" dt="2024-09-02T15:40:29.338" v="240" actId="20577"/>
          <ac:spMkLst>
            <pc:docMk/>
            <pc:sldMk cId="1165588484" sldId="256"/>
            <ac:spMk id="2" creationId="{506444F9-15D8-988C-3258-B3E21DACF8FA}"/>
          </ac:spMkLst>
        </pc:spChg>
      </pc:sldChg>
      <pc:sldChg chg="modSp">
        <pc:chgData name="Chinmayee Krishna Sriramoju" userId="S::csriramo@students.kennesaw.edu::22e8382a-e979-4557-9fde-601e9ad8bec9" providerId="AD" clId="Web-{F65C06B7-46CA-0CD0-D2E7-6004010BA391}" dt="2024-09-02T15:40:17.401" v="239" actId="14100"/>
        <pc:sldMkLst>
          <pc:docMk/>
          <pc:sldMk cId="3914774470" sldId="257"/>
        </pc:sldMkLst>
        <pc:spChg chg="mod">
          <ac:chgData name="Chinmayee Krishna Sriramoju" userId="S::csriramo@students.kennesaw.edu::22e8382a-e979-4557-9fde-601e9ad8bec9" providerId="AD" clId="Web-{F65C06B7-46CA-0CD0-D2E7-6004010BA391}" dt="2024-09-02T15:40:17.401" v="239" actId="14100"/>
          <ac:spMkLst>
            <pc:docMk/>
            <pc:sldMk cId="3914774470" sldId="257"/>
            <ac:spMk id="2" creationId="{A07EA83B-03B5-9A8A-FC08-09D1BEBD259C}"/>
          </ac:spMkLst>
        </pc:spChg>
      </pc:sldChg>
      <pc:sldChg chg="modSp ord">
        <pc:chgData name="Chinmayee Krishna Sriramoju" userId="S::csriramo@students.kennesaw.edu::22e8382a-e979-4557-9fde-601e9ad8bec9" providerId="AD" clId="Web-{F65C06B7-46CA-0CD0-D2E7-6004010BA391}" dt="2024-09-02T15:41:03.308" v="244" actId="20577"/>
        <pc:sldMkLst>
          <pc:docMk/>
          <pc:sldMk cId="826973113" sldId="258"/>
        </pc:sldMkLst>
        <pc:spChg chg="mod">
          <ac:chgData name="Chinmayee Krishna Sriramoju" userId="S::csriramo@students.kennesaw.edu::22e8382a-e979-4557-9fde-601e9ad8bec9" providerId="AD" clId="Web-{F65C06B7-46CA-0CD0-D2E7-6004010BA391}" dt="2024-09-02T15:41:03.308" v="244" actId="20577"/>
          <ac:spMkLst>
            <pc:docMk/>
            <pc:sldMk cId="826973113" sldId="258"/>
            <ac:spMk id="2" creationId="{49AEA596-BEC4-EAB9-E4AF-1CE370DD7317}"/>
          </ac:spMkLst>
        </pc:spChg>
      </pc:sldChg>
      <pc:sldChg chg="modSp ord">
        <pc:chgData name="Chinmayee Krishna Sriramoju" userId="S::csriramo@students.kennesaw.edu::22e8382a-e979-4557-9fde-601e9ad8bec9" providerId="AD" clId="Web-{F65C06B7-46CA-0CD0-D2E7-6004010BA391}" dt="2024-09-02T15:41:13.278" v="245" actId="20577"/>
        <pc:sldMkLst>
          <pc:docMk/>
          <pc:sldMk cId="824494877" sldId="259"/>
        </pc:sldMkLst>
        <pc:spChg chg="mod">
          <ac:chgData name="Chinmayee Krishna Sriramoju" userId="S::csriramo@students.kennesaw.edu::22e8382a-e979-4557-9fde-601e9ad8bec9" providerId="AD" clId="Web-{F65C06B7-46CA-0CD0-D2E7-6004010BA391}" dt="2024-09-02T15:41:13.278" v="245" actId="20577"/>
          <ac:spMkLst>
            <pc:docMk/>
            <pc:sldMk cId="824494877" sldId="259"/>
            <ac:spMk id="2" creationId="{C3A4FA68-792E-2F12-3666-5D09C82149D4}"/>
          </ac:spMkLst>
        </pc:spChg>
      </pc:sldChg>
      <pc:sldChg chg="modSp">
        <pc:chgData name="Chinmayee Krishna Sriramoju" userId="S::csriramo@students.kennesaw.edu::22e8382a-e979-4557-9fde-601e9ad8bec9" providerId="AD" clId="Web-{F65C06B7-46CA-0CD0-D2E7-6004010BA391}" dt="2024-09-02T18:19:16.931" v="321" actId="1076"/>
        <pc:sldMkLst>
          <pc:docMk/>
          <pc:sldMk cId="1025376336" sldId="260"/>
        </pc:sldMkLst>
        <pc:spChg chg="mod">
          <ac:chgData name="Chinmayee Krishna Sriramoju" userId="S::csriramo@students.kennesaw.edu::22e8382a-e979-4557-9fde-601e9ad8bec9" providerId="AD" clId="Web-{F65C06B7-46CA-0CD0-D2E7-6004010BA391}" dt="2024-09-02T15:46:50.087" v="276" actId="14100"/>
          <ac:spMkLst>
            <pc:docMk/>
            <pc:sldMk cId="1025376336" sldId="260"/>
            <ac:spMk id="2" creationId="{A9454C66-44FE-3783-5318-4B555AFF52BE}"/>
          </ac:spMkLst>
        </pc:spChg>
        <pc:spChg chg="mod">
          <ac:chgData name="Chinmayee Krishna Sriramoju" userId="S::csriramo@students.kennesaw.edu::22e8382a-e979-4557-9fde-601e9ad8bec9" providerId="AD" clId="Web-{F65C06B7-46CA-0CD0-D2E7-6004010BA391}" dt="2024-09-02T17:43:32.733" v="320" actId="20577"/>
          <ac:spMkLst>
            <pc:docMk/>
            <pc:sldMk cId="1025376336" sldId="260"/>
            <ac:spMk id="4" creationId="{EBFFBD3B-C2F2-321D-9941-1D0C5B3AE2BE}"/>
          </ac:spMkLst>
        </pc:spChg>
        <pc:picChg chg="mod">
          <ac:chgData name="Chinmayee Krishna Sriramoju" userId="S::csriramo@students.kennesaw.edu::22e8382a-e979-4557-9fde-601e9ad8bec9" providerId="AD" clId="Web-{F65C06B7-46CA-0CD0-D2E7-6004010BA391}" dt="2024-09-02T18:19:16.931" v="321" actId="1076"/>
          <ac:picMkLst>
            <pc:docMk/>
            <pc:sldMk cId="1025376336" sldId="260"/>
            <ac:picMk id="5" creationId="{25AB95B0-C794-3C7C-4EA3-24478F66B416}"/>
          </ac:picMkLst>
        </pc:picChg>
      </pc:sldChg>
      <pc:sldChg chg="modSp ord">
        <pc:chgData name="Chinmayee Krishna Sriramoju" userId="S::csriramo@students.kennesaw.edu::22e8382a-e979-4557-9fde-601e9ad8bec9" providerId="AD" clId="Web-{F65C06B7-46CA-0CD0-D2E7-6004010BA391}" dt="2024-09-02T15:38:42.178" v="224" actId="20577"/>
        <pc:sldMkLst>
          <pc:docMk/>
          <pc:sldMk cId="2251709657" sldId="261"/>
        </pc:sldMkLst>
        <pc:spChg chg="mod">
          <ac:chgData name="Chinmayee Krishna Sriramoju" userId="S::csriramo@students.kennesaw.edu::22e8382a-e979-4557-9fde-601e9ad8bec9" providerId="AD" clId="Web-{F65C06B7-46CA-0CD0-D2E7-6004010BA391}" dt="2024-09-02T15:38:42.178" v="224" actId="20577"/>
          <ac:spMkLst>
            <pc:docMk/>
            <pc:sldMk cId="2251709657" sldId="261"/>
            <ac:spMk id="2" creationId="{5C9012CE-0FD2-014B-2DCD-854F1A33DAD4}"/>
          </ac:spMkLst>
        </pc:spChg>
        <pc:spChg chg="mod">
          <ac:chgData name="Chinmayee Krishna Sriramoju" userId="S::csriramo@students.kennesaw.edu::22e8382a-e979-4557-9fde-601e9ad8bec9" providerId="AD" clId="Web-{F65C06B7-46CA-0CD0-D2E7-6004010BA391}" dt="2024-09-02T15:12:57.215" v="72" actId="20577"/>
          <ac:spMkLst>
            <pc:docMk/>
            <pc:sldMk cId="2251709657" sldId="261"/>
            <ac:spMk id="3" creationId="{471BCEFF-BD2A-031B-6B60-C2463C86A9C6}"/>
          </ac:spMkLst>
        </pc:spChg>
      </pc:sldChg>
      <pc:sldChg chg="modSp ord">
        <pc:chgData name="Chinmayee Krishna Sriramoju" userId="S::csriramo@students.kennesaw.edu::22e8382a-e979-4557-9fde-601e9ad8bec9" providerId="AD" clId="Web-{F65C06B7-46CA-0CD0-D2E7-6004010BA391}" dt="2024-09-02T15:41:43.576" v="250" actId="20577"/>
        <pc:sldMkLst>
          <pc:docMk/>
          <pc:sldMk cId="1801719573" sldId="263"/>
        </pc:sldMkLst>
        <pc:spChg chg="mod">
          <ac:chgData name="Chinmayee Krishna Sriramoju" userId="S::csriramo@students.kennesaw.edu::22e8382a-e979-4557-9fde-601e9ad8bec9" providerId="AD" clId="Web-{F65C06B7-46CA-0CD0-D2E7-6004010BA391}" dt="2024-09-02T15:41:43.576" v="250" actId="20577"/>
          <ac:spMkLst>
            <pc:docMk/>
            <pc:sldMk cId="1801719573" sldId="263"/>
            <ac:spMk id="2" creationId="{223388F5-00C1-D678-0D38-6EDEC38CE3B2}"/>
          </ac:spMkLst>
        </pc:spChg>
      </pc:sldChg>
      <pc:sldChg chg="modSp">
        <pc:chgData name="Chinmayee Krishna Sriramoju" userId="S::csriramo@students.kennesaw.edu::22e8382a-e979-4557-9fde-601e9ad8bec9" providerId="AD" clId="Web-{F65C06B7-46CA-0CD0-D2E7-6004010BA391}" dt="2024-09-02T15:40:49.964" v="242" actId="20577"/>
        <pc:sldMkLst>
          <pc:docMk/>
          <pc:sldMk cId="1985359536" sldId="264"/>
        </pc:sldMkLst>
        <pc:spChg chg="mod">
          <ac:chgData name="Chinmayee Krishna Sriramoju" userId="S::csriramo@students.kennesaw.edu::22e8382a-e979-4557-9fde-601e9ad8bec9" providerId="AD" clId="Web-{F65C06B7-46CA-0CD0-D2E7-6004010BA391}" dt="2024-09-02T15:40:49.964" v="242" actId="20577"/>
          <ac:spMkLst>
            <pc:docMk/>
            <pc:sldMk cId="1985359536" sldId="264"/>
            <ac:spMk id="2" creationId="{33C38F39-801F-C047-DAEB-5190260C7A9D}"/>
          </ac:spMkLst>
        </pc:spChg>
        <pc:picChg chg="mod">
          <ac:chgData name="Chinmayee Krishna Sriramoju" userId="S::csriramo@students.kennesaw.edu::22e8382a-e979-4557-9fde-601e9ad8bec9" providerId="AD" clId="Web-{F65C06B7-46CA-0CD0-D2E7-6004010BA391}" dt="2024-09-02T15:40:44.292" v="241" actId="1076"/>
          <ac:picMkLst>
            <pc:docMk/>
            <pc:sldMk cId="1985359536" sldId="264"/>
            <ac:picMk id="5" creationId="{AECDCE3E-E60F-74BC-F65A-65AB7BDB9299}"/>
          </ac:picMkLst>
        </pc:picChg>
      </pc:sldChg>
      <pc:sldChg chg="modSp">
        <pc:chgData name="Chinmayee Krishna Sriramoju" userId="S::csriramo@students.kennesaw.edu::22e8382a-e979-4557-9fde-601e9ad8bec9" providerId="AD" clId="Web-{F65C06B7-46CA-0CD0-D2E7-6004010BA391}" dt="2024-09-02T15:13:46.545" v="74" actId="20577"/>
        <pc:sldMkLst>
          <pc:docMk/>
          <pc:sldMk cId="1113133925" sldId="265"/>
        </pc:sldMkLst>
        <pc:spChg chg="mod">
          <ac:chgData name="Chinmayee Krishna Sriramoju" userId="S::csriramo@students.kennesaw.edu::22e8382a-e979-4557-9fde-601e9ad8bec9" providerId="AD" clId="Web-{F65C06B7-46CA-0CD0-D2E7-6004010BA391}" dt="2024-09-02T15:13:46.545" v="74" actId="20577"/>
          <ac:spMkLst>
            <pc:docMk/>
            <pc:sldMk cId="1113133925" sldId="265"/>
            <ac:spMk id="2" creationId="{0FEA22BC-9B97-89BC-0BD0-4FEE56B95A8D}"/>
          </ac:spMkLst>
        </pc:spChg>
      </pc:sldChg>
      <pc:sldChg chg="modSp new">
        <pc:chgData name="Chinmayee Krishna Sriramoju" userId="S::csriramo@students.kennesaw.edu::22e8382a-e979-4557-9fde-601e9ad8bec9" providerId="AD" clId="Web-{F65C06B7-46CA-0CD0-D2E7-6004010BA391}" dt="2024-09-02T15:42:12.858" v="255" actId="20577"/>
        <pc:sldMkLst>
          <pc:docMk/>
          <pc:sldMk cId="3543760263" sldId="266"/>
        </pc:sldMkLst>
        <pc:spChg chg="mod">
          <ac:chgData name="Chinmayee Krishna Sriramoju" userId="S::csriramo@students.kennesaw.edu::22e8382a-e979-4557-9fde-601e9ad8bec9" providerId="AD" clId="Web-{F65C06B7-46CA-0CD0-D2E7-6004010BA391}" dt="2024-09-02T15:42:12.858" v="255" actId="20577"/>
          <ac:spMkLst>
            <pc:docMk/>
            <pc:sldMk cId="3543760263" sldId="266"/>
            <ac:spMk id="2" creationId="{F2F8A75F-B738-F1D2-7FDC-D861F369E3EA}"/>
          </ac:spMkLst>
        </pc:spChg>
      </pc:sldChg>
      <pc:sldChg chg="delSp modSp new">
        <pc:chgData name="Chinmayee Krishna Sriramoju" userId="S::csriramo@students.kennesaw.edu::22e8382a-e979-4557-9fde-601e9ad8bec9" providerId="AD" clId="Web-{F65C06B7-46CA-0CD0-D2E7-6004010BA391}" dt="2024-09-02T20:38:12.688" v="324" actId="20577"/>
        <pc:sldMkLst>
          <pc:docMk/>
          <pc:sldMk cId="2993292126" sldId="267"/>
        </pc:sldMkLst>
        <pc:spChg chg="mod">
          <ac:chgData name="Chinmayee Krishna Sriramoju" userId="S::csriramo@students.kennesaw.edu::22e8382a-e979-4557-9fde-601e9ad8bec9" providerId="AD" clId="Web-{F65C06B7-46CA-0CD0-D2E7-6004010BA391}" dt="2024-09-02T20:38:12.688" v="324" actId="20577"/>
          <ac:spMkLst>
            <pc:docMk/>
            <pc:sldMk cId="2993292126" sldId="267"/>
            <ac:spMk id="2" creationId="{8B25D938-98D8-34CB-56FE-6400F34B6111}"/>
          </ac:spMkLst>
        </pc:spChg>
        <pc:spChg chg="del mod">
          <ac:chgData name="Chinmayee Krishna Sriramoju" userId="S::csriramo@students.kennesaw.edu::22e8382a-e979-4557-9fde-601e9ad8bec9" providerId="AD" clId="Web-{F65C06B7-46CA-0CD0-D2E7-6004010BA391}" dt="2024-09-02T15:44:07.909" v="271"/>
          <ac:spMkLst>
            <pc:docMk/>
            <pc:sldMk cId="2993292126" sldId="267"/>
            <ac:spMk id="3" creationId="{A7171A1A-973A-BF66-C709-2E3FDA56097C}"/>
          </ac:spMkLst>
        </pc:spChg>
      </pc:sldChg>
    </pc:docChg>
  </pc:docChgLst>
  <pc:docChgLst>
    <pc:chgData name="Chinmayee Krishna Sriramoju" userId="S::csriramo@students.kennesaw.edu::22e8382a-e979-4557-9fde-601e9ad8bec9" providerId="AD" clId="Web-{DF74869F-B689-8645-63C5-733805C458E7}"/>
    <pc:docChg chg="modSld">
      <pc:chgData name="Chinmayee Krishna Sriramoju" userId="S::csriramo@students.kennesaw.edu::22e8382a-e979-4557-9fde-601e9ad8bec9" providerId="AD" clId="Web-{DF74869F-B689-8645-63C5-733805C458E7}" dt="2024-10-14T15:54:36.250" v="37"/>
      <pc:docMkLst>
        <pc:docMk/>
      </pc:docMkLst>
      <pc:sldChg chg="modSp">
        <pc:chgData name="Chinmayee Krishna Sriramoju" userId="S::csriramo@students.kennesaw.edu::22e8382a-e979-4557-9fde-601e9ad8bec9" providerId="AD" clId="Web-{DF74869F-B689-8645-63C5-733805C458E7}" dt="2024-10-14T15:54:36.250" v="37"/>
        <pc:sldMkLst>
          <pc:docMk/>
          <pc:sldMk cId="2799171783" sldId="269"/>
        </pc:sldMkLst>
        <pc:graphicFrameChg chg="mod modGraphic">
          <ac:chgData name="Chinmayee Krishna Sriramoju" userId="S::csriramo@students.kennesaw.edu::22e8382a-e979-4557-9fde-601e9ad8bec9" providerId="AD" clId="Web-{DF74869F-B689-8645-63C5-733805C458E7}" dt="2024-10-14T15:54:36.250" v="37"/>
          <ac:graphicFrameMkLst>
            <pc:docMk/>
            <pc:sldMk cId="2799171783" sldId="269"/>
            <ac:graphicFrameMk id="4" creationId="{26AEFFD8-0AB3-78B7-8EF8-2363372FA1CF}"/>
          </ac:graphicFrameMkLst>
        </pc:graphicFrameChg>
      </pc:sldChg>
    </pc:docChg>
  </pc:docChgLst>
  <pc:docChgLst>
    <pc:chgData name="Aditi Patil" userId="S::apatil5@students.kennesaw.edu::6e0513b4-985d-4e0b-9027-175fc632c38c" providerId="AD" clId="Web-{D3EC9E78-FB9D-4115-3D03-D080C7FCB570}"/>
    <pc:docChg chg="modSld">
      <pc:chgData name="Aditi Patil" userId="S::apatil5@students.kennesaw.edu::6e0513b4-985d-4e0b-9027-175fc632c38c" providerId="AD" clId="Web-{D3EC9E78-FB9D-4115-3D03-D080C7FCB570}" dt="2024-10-14T15:13:03.196" v="7"/>
      <pc:docMkLst>
        <pc:docMk/>
      </pc:docMkLst>
      <pc:sldChg chg="modSp">
        <pc:chgData name="Aditi Patil" userId="S::apatil5@students.kennesaw.edu::6e0513b4-985d-4e0b-9027-175fc632c38c" providerId="AD" clId="Web-{D3EC9E78-FB9D-4115-3D03-D080C7FCB570}" dt="2024-10-14T15:13:03.196" v="7"/>
        <pc:sldMkLst>
          <pc:docMk/>
          <pc:sldMk cId="2799171783" sldId="269"/>
        </pc:sldMkLst>
        <pc:graphicFrameChg chg="mod modGraphic">
          <ac:chgData name="Aditi Patil" userId="S::apatil5@students.kennesaw.edu::6e0513b4-985d-4e0b-9027-175fc632c38c" providerId="AD" clId="Web-{D3EC9E78-FB9D-4115-3D03-D080C7FCB570}" dt="2024-10-14T15:13:03.196" v="7"/>
          <ac:graphicFrameMkLst>
            <pc:docMk/>
            <pc:sldMk cId="2799171783" sldId="269"/>
            <ac:graphicFrameMk id="4" creationId="{26AEFFD8-0AB3-78B7-8EF8-2363372FA1CF}"/>
          </ac:graphicFrameMkLst>
        </pc:graphicFrameChg>
      </pc:sldChg>
    </pc:docChg>
  </pc:docChgLst>
  <pc:docChgLst>
    <pc:chgData name="Vinoothna Dudam" userId="S::vdudam@students.kennesaw.edu::e4982564-d84a-4b4a-8c5a-233fc6716b4a" providerId="AD" clId="Web-{AA5ECF69-EF3D-F06E-423C-6F0FFF0C6BFB}"/>
    <pc:docChg chg="modSld">
      <pc:chgData name="Vinoothna Dudam" userId="S::vdudam@students.kennesaw.edu::e4982564-d84a-4b4a-8c5a-233fc6716b4a" providerId="AD" clId="Web-{AA5ECF69-EF3D-F06E-423C-6F0FFF0C6BFB}" dt="2024-10-14T16:25:42.565" v="2" actId="20577"/>
      <pc:docMkLst>
        <pc:docMk/>
      </pc:docMkLst>
      <pc:sldChg chg="modSp">
        <pc:chgData name="Vinoothna Dudam" userId="S::vdudam@students.kennesaw.edu::e4982564-d84a-4b4a-8c5a-233fc6716b4a" providerId="AD" clId="Web-{AA5ECF69-EF3D-F06E-423C-6F0FFF0C6BFB}" dt="2024-10-14T16:25:42.565" v="2" actId="20577"/>
        <pc:sldMkLst>
          <pc:docMk/>
          <pc:sldMk cId="359224652" sldId="281"/>
        </pc:sldMkLst>
        <pc:spChg chg="mod">
          <ac:chgData name="Vinoothna Dudam" userId="S::vdudam@students.kennesaw.edu::e4982564-d84a-4b4a-8c5a-233fc6716b4a" providerId="AD" clId="Web-{AA5ECF69-EF3D-F06E-423C-6F0FFF0C6BFB}" dt="2024-10-14T16:25:42.565" v="2" actId="20577"/>
          <ac:spMkLst>
            <pc:docMk/>
            <pc:sldMk cId="359224652" sldId="281"/>
            <ac:spMk id="6" creationId="{68551AFA-532C-E2AE-A267-5298F2A7BE01}"/>
          </ac:spMkLst>
        </pc:spChg>
      </pc:sldChg>
    </pc:docChg>
  </pc:docChgLst>
  <pc:docChgLst>
    <pc:chgData name="Chinmayee Krishna Sriramoju" userId="S::csriramo@students.kennesaw.edu::22e8382a-e979-4557-9fde-601e9ad8bec9" providerId="AD" clId="Web-{95F965B9-CADA-E0FC-38C7-98718D2035EB}"/>
    <pc:docChg chg="modSld">
      <pc:chgData name="Chinmayee Krishna Sriramoju" userId="S::csriramo@students.kennesaw.edu::22e8382a-e979-4557-9fde-601e9ad8bec9" providerId="AD" clId="Web-{95F965B9-CADA-E0FC-38C7-98718D2035EB}" dt="2024-09-02T23:40:35.186" v="46"/>
      <pc:docMkLst>
        <pc:docMk/>
      </pc:docMkLst>
      <pc:sldChg chg="modSp">
        <pc:chgData name="Chinmayee Krishna Sriramoju" userId="S::csriramo@students.kennesaw.edu::22e8382a-e979-4557-9fde-601e9ad8bec9" providerId="AD" clId="Web-{95F965B9-CADA-E0FC-38C7-98718D2035EB}" dt="2024-09-02T23:28:12.017" v="33"/>
        <pc:sldMkLst>
          <pc:docMk/>
          <pc:sldMk cId="1801719573" sldId="263"/>
        </pc:sldMkLst>
        <pc:graphicFrameChg chg="mod modGraphic">
          <ac:chgData name="Chinmayee Krishna Sriramoju" userId="S::csriramo@students.kennesaw.edu::22e8382a-e979-4557-9fde-601e9ad8bec9" providerId="AD" clId="Web-{95F965B9-CADA-E0FC-38C7-98718D2035EB}" dt="2024-09-02T23:28:12.017" v="33"/>
          <ac:graphicFrameMkLst>
            <pc:docMk/>
            <pc:sldMk cId="1801719573" sldId="263"/>
            <ac:graphicFrameMk id="4" creationId="{DBA1233A-84AA-38D6-A3D0-BDE92B9611D3}"/>
          </ac:graphicFrameMkLst>
        </pc:graphicFrameChg>
      </pc:sldChg>
      <pc:sldChg chg="modSp">
        <pc:chgData name="Chinmayee Krishna Sriramoju" userId="S::csriramo@students.kennesaw.edu::22e8382a-e979-4557-9fde-601e9ad8bec9" providerId="AD" clId="Web-{95F965B9-CADA-E0FC-38C7-98718D2035EB}" dt="2024-09-02T23:28:44.377" v="35" actId="20577"/>
        <pc:sldMkLst>
          <pc:docMk/>
          <pc:sldMk cId="3543760263" sldId="266"/>
        </pc:sldMkLst>
        <pc:spChg chg="mod">
          <ac:chgData name="Chinmayee Krishna Sriramoju" userId="S::csriramo@students.kennesaw.edu::22e8382a-e979-4557-9fde-601e9ad8bec9" providerId="AD" clId="Web-{95F965B9-CADA-E0FC-38C7-98718D2035EB}" dt="2024-09-02T23:28:44.377" v="35" actId="20577"/>
          <ac:spMkLst>
            <pc:docMk/>
            <pc:sldMk cId="3543760263" sldId="266"/>
            <ac:spMk id="2" creationId="{F2F8A75F-B738-F1D2-7FDC-D861F369E3EA}"/>
          </ac:spMkLst>
        </pc:spChg>
      </pc:sldChg>
      <pc:sldChg chg="modSp">
        <pc:chgData name="Chinmayee Krishna Sriramoju" userId="S::csriramo@students.kennesaw.edu::22e8382a-e979-4557-9fde-601e9ad8bec9" providerId="AD" clId="Web-{95F965B9-CADA-E0FC-38C7-98718D2035EB}" dt="2024-09-02T23:40:35.186" v="46"/>
        <pc:sldMkLst>
          <pc:docMk/>
          <pc:sldMk cId="2799171783" sldId="269"/>
        </pc:sldMkLst>
        <pc:graphicFrameChg chg="mod modGraphic">
          <ac:chgData name="Chinmayee Krishna Sriramoju" userId="S::csriramo@students.kennesaw.edu::22e8382a-e979-4557-9fde-601e9ad8bec9" providerId="AD" clId="Web-{95F965B9-CADA-E0FC-38C7-98718D2035EB}" dt="2024-09-02T23:40:35.186" v="46"/>
          <ac:graphicFrameMkLst>
            <pc:docMk/>
            <pc:sldMk cId="2799171783" sldId="269"/>
            <ac:graphicFrameMk id="4" creationId="{26AEFFD8-0AB3-78B7-8EF8-2363372FA1CF}"/>
          </ac:graphicFrameMkLst>
        </pc:graphicFrameChg>
      </pc:sldChg>
    </pc:docChg>
  </pc:docChgLst>
  <pc:docChgLst>
    <pc:chgData name="Aditi Patil" userId="S::apatil5@students.kennesaw.edu::6e0513b4-985d-4e0b-9027-175fc632c38c" providerId="AD" clId="Web-{9A242B75-39D4-3B64-5A44-E67F7F160DFB}"/>
    <pc:docChg chg="addSld delSld modSld">
      <pc:chgData name="Aditi Patil" userId="S::apatil5@students.kennesaw.edu::6e0513b4-985d-4e0b-9027-175fc632c38c" providerId="AD" clId="Web-{9A242B75-39D4-3B64-5A44-E67F7F160DFB}" dt="2024-10-12T23:15:42.934" v="561" actId="14100"/>
      <pc:docMkLst>
        <pc:docMk/>
      </pc:docMkLst>
      <pc:sldChg chg="addSp delSp modSp">
        <pc:chgData name="Aditi Patil" userId="S::apatil5@students.kennesaw.edu::6e0513b4-985d-4e0b-9027-175fc632c38c" providerId="AD" clId="Web-{9A242B75-39D4-3B64-5A44-E67F7F160DFB}" dt="2024-10-12T22:52:00.027" v="528" actId="20577"/>
        <pc:sldMkLst>
          <pc:docMk/>
          <pc:sldMk cId="2251709657" sldId="261"/>
        </pc:sldMkLst>
        <pc:spChg chg="mod">
          <ac:chgData name="Aditi Patil" userId="S::apatil5@students.kennesaw.edu::6e0513b4-985d-4e0b-9027-175fc632c38c" providerId="AD" clId="Web-{9A242B75-39D4-3B64-5A44-E67F7F160DFB}" dt="2024-10-12T01:57:49.288" v="305" actId="20577"/>
          <ac:spMkLst>
            <pc:docMk/>
            <pc:sldMk cId="2251709657" sldId="261"/>
            <ac:spMk id="2" creationId="{5C9012CE-0FD2-014B-2DCD-854F1A33DAD4}"/>
          </ac:spMkLst>
        </pc:spChg>
        <pc:spChg chg="add del mod">
          <ac:chgData name="Aditi Patil" userId="S::apatil5@students.kennesaw.edu::6e0513b4-985d-4e0b-9027-175fc632c38c" providerId="AD" clId="Web-{9A242B75-39D4-3B64-5A44-E67F7F160DFB}" dt="2024-10-12T01:37:09.650" v="140"/>
          <ac:spMkLst>
            <pc:docMk/>
            <pc:sldMk cId="2251709657" sldId="261"/>
            <ac:spMk id="3" creationId="{471BCEFF-BD2A-031B-6B60-C2463C86A9C6}"/>
          </ac:spMkLst>
        </pc:spChg>
        <pc:spChg chg="add mod">
          <ac:chgData name="Aditi Patil" userId="S::apatil5@students.kennesaw.edu::6e0513b4-985d-4e0b-9027-175fc632c38c" providerId="AD" clId="Web-{9A242B75-39D4-3B64-5A44-E67F7F160DFB}" dt="2024-10-12T22:52:00.027" v="528" actId="20577"/>
          <ac:spMkLst>
            <pc:docMk/>
            <pc:sldMk cId="2251709657" sldId="261"/>
            <ac:spMk id="10" creationId="{33C23F76-2DF1-E63C-EE15-3625F041DF75}"/>
          </ac:spMkLst>
        </pc:spChg>
        <pc:graphicFrameChg chg="add del mod ord modGraphic">
          <ac:chgData name="Aditi Patil" userId="S::apatil5@students.kennesaw.edu::6e0513b4-985d-4e0b-9027-175fc632c38c" providerId="AD" clId="Web-{9A242B75-39D4-3B64-5A44-E67F7F160DFB}" dt="2024-10-12T01:37:06.275" v="139"/>
          <ac:graphicFrameMkLst>
            <pc:docMk/>
            <pc:sldMk cId="2251709657" sldId="261"/>
            <ac:graphicFrameMk id="6" creationId="{0D45B3EC-3A42-1C05-82FF-CC79A1ED6883}"/>
          </ac:graphicFrameMkLst>
        </pc:graphicFrameChg>
        <pc:graphicFrameChg chg="add del mod ord modGraphic">
          <ac:chgData name="Aditi Patil" userId="S::apatil5@students.kennesaw.edu::6e0513b4-985d-4e0b-9027-175fc632c38c" providerId="AD" clId="Web-{9A242B75-39D4-3B64-5A44-E67F7F160DFB}" dt="2024-10-12T01:42:32.153" v="238"/>
          <ac:graphicFrameMkLst>
            <pc:docMk/>
            <pc:sldMk cId="2251709657" sldId="261"/>
            <ac:graphicFrameMk id="8" creationId="{9D72877D-3853-0643-539A-6DF77BCB2B97}"/>
          </ac:graphicFrameMkLst>
        </pc:graphicFrameChg>
        <pc:picChg chg="mod">
          <ac:chgData name="Aditi Patil" userId="S::apatil5@students.kennesaw.edu::6e0513b4-985d-4e0b-9027-175fc632c38c" providerId="AD" clId="Web-{9A242B75-39D4-3B64-5A44-E67F7F160DFB}" dt="2024-10-12T01:58:56.151" v="316" actId="1076"/>
          <ac:picMkLst>
            <pc:docMk/>
            <pc:sldMk cId="2251709657" sldId="261"/>
            <ac:picMk id="5" creationId="{C778BDB2-9412-5D74-B25B-257C2BE611D7}"/>
          </ac:picMkLst>
        </pc:picChg>
      </pc:sldChg>
      <pc:sldChg chg="addSp delSp modSp">
        <pc:chgData name="Aditi Patil" userId="S::apatil5@students.kennesaw.edu::6e0513b4-985d-4e0b-9027-175fc632c38c" providerId="AD" clId="Web-{9A242B75-39D4-3B64-5A44-E67F7F160DFB}" dt="2024-10-12T22:54:14.161" v="544" actId="14100"/>
        <pc:sldMkLst>
          <pc:docMk/>
          <pc:sldMk cId="1801719573" sldId="263"/>
        </pc:sldMkLst>
        <pc:spChg chg="mod">
          <ac:chgData name="Aditi Patil" userId="S::apatil5@students.kennesaw.edu::6e0513b4-985d-4e0b-9027-175fc632c38c" providerId="AD" clId="Web-{9A242B75-39D4-3B64-5A44-E67F7F160DFB}" dt="2024-10-12T22:52:54.437" v="534" actId="14100"/>
          <ac:spMkLst>
            <pc:docMk/>
            <pc:sldMk cId="1801719573" sldId="263"/>
            <ac:spMk id="2" creationId="{223388F5-00C1-D678-0D38-6EDEC38CE3B2}"/>
          </ac:spMkLst>
        </pc:spChg>
        <pc:spChg chg="add mod">
          <ac:chgData name="Aditi Patil" userId="S::apatil5@students.kennesaw.edu::6e0513b4-985d-4e0b-9027-175fc632c38c" providerId="AD" clId="Web-{9A242B75-39D4-3B64-5A44-E67F7F160DFB}" dt="2024-10-12T22:54:14.161" v="544" actId="14100"/>
          <ac:spMkLst>
            <pc:docMk/>
            <pc:sldMk cId="1801719573" sldId="263"/>
            <ac:spMk id="6" creationId="{DED9C8A8-A2E6-94A3-22AE-BEA93BDDE2C0}"/>
          </ac:spMkLst>
        </pc:spChg>
        <pc:graphicFrameChg chg="del mod modGraphic">
          <ac:chgData name="Aditi Patil" userId="S::apatil5@students.kennesaw.edu::6e0513b4-985d-4e0b-9027-175fc632c38c" providerId="AD" clId="Web-{9A242B75-39D4-3B64-5A44-E67F7F160DFB}" dt="2024-10-12T01:26:16.643" v="47"/>
          <ac:graphicFrameMkLst>
            <pc:docMk/>
            <pc:sldMk cId="1801719573" sldId="263"/>
            <ac:graphicFrameMk id="4" creationId="{DBA1233A-84AA-38D6-A3D0-BDE92B9611D3}"/>
          </ac:graphicFrameMkLst>
        </pc:graphicFrameChg>
        <pc:picChg chg="mod">
          <ac:chgData name="Aditi Patil" userId="S::apatil5@students.kennesaw.edu::6e0513b4-985d-4e0b-9027-175fc632c38c" providerId="AD" clId="Web-{9A242B75-39D4-3B64-5A44-E67F7F160DFB}" dt="2024-10-12T01:41:22.430" v="233" actId="1076"/>
          <ac:picMkLst>
            <pc:docMk/>
            <pc:sldMk cId="1801719573" sldId="263"/>
            <ac:picMk id="5" creationId="{D9F208CC-8363-312B-7C05-9CB76D0372C3}"/>
          </ac:picMkLst>
        </pc:picChg>
      </pc:sldChg>
      <pc:sldChg chg="addSp modSp">
        <pc:chgData name="Aditi Patil" userId="S::apatil5@students.kennesaw.edu::6e0513b4-985d-4e0b-9027-175fc632c38c" providerId="AD" clId="Web-{9A242B75-39D4-3B64-5A44-E67F7F160DFB}" dt="2024-10-12T23:15:42.934" v="561" actId="14100"/>
        <pc:sldMkLst>
          <pc:docMk/>
          <pc:sldMk cId="3543760263" sldId="266"/>
        </pc:sldMkLst>
        <pc:spChg chg="mod">
          <ac:chgData name="Aditi Patil" userId="S::apatil5@students.kennesaw.edu::6e0513b4-985d-4e0b-9027-175fc632c38c" providerId="AD" clId="Web-{9A242B75-39D4-3B64-5A44-E67F7F160DFB}" dt="2024-10-12T22:51:44.573" v="526" actId="20577"/>
          <ac:spMkLst>
            <pc:docMk/>
            <pc:sldMk cId="3543760263" sldId="266"/>
            <ac:spMk id="2" creationId="{F2F8A75F-B738-F1D2-7FDC-D861F369E3EA}"/>
          </ac:spMkLst>
        </pc:spChg>
        <pc:spChg chg="mod">
          <ac:chgData name="Aditi Patil" userId="S::apatil5@students.kennesaw.edu::6e0513b4-985d-4e0b-9027-175fc632c38c" providerId="AD" clId="Web-{9A242B75-39D4-3B64-5A44-E67F7F160DFB}" dt="2024-10-12T01:23:29.649" v="2" actId="14100"/>
          <ac:spMkLst>
            <pc:docMk/>
            <pc:sldMk cId="3543760263" sldId="266"/>
            <ac:spMk id="3" creationId="{38347CF1-D6C9-F026-F5DD-0485771225D6}"/>
          </ac:spMkLst>
        </pc:spChg>
        <pc:spChg chg="add mod">
          <ac:chgData name="Aditi Patil" userId="S::apatil5@students.kennesaw.edu::6e0513b4-985d-4e0b-9027-175fc632c38c" providerId="AD" clId="Web-{9A242B75-39D4-3B64-5A44-E67F7F160DFB}" dt="2024-10-12T23:15:42.934" v="561" actId="14100"/>
          <ac:spMkLst>
            <pc:docMk/>
            <pc:sldMk cId="3543760263" sldId="266"/>
            <ac:spMk id="4" creationId="{854C9B79-2484-FD18-8474-29B47BC43BB4}"/>
          </ac:spMkLst>
        </pc:spChg>
        <pc:picChg chg="mod">
          <ac:chgData name="Aditi Patil" userId="S::apatil5@students.kennesaw.edu::6e0513b4-985d-4e0b-9027-175fc632c38c" providerId="AD" clId="Web-{9A242B75-39D4-3B64-5A44-E67F7F160DFB}" dt="2024-10-12T01:25:18.030" v="34" actId="1076"/>
          <ac:picMkLst>
            <pc:docMk/>
            <pc:sldMk cId="3543760263" sldId="266"/>
            <ac:picMk id="5" creationId="{2AD92F26-7888-EE2C-949D-05ADF795A20D}"/>
          </ac:picMkLst>
        </pc:picChg>
      </pc:sldChg>
      <pc:sldChg chg="addSp modSp add replId">
        <pc:chgData name="Aditi Patil" userId="S::apatil5@students.kennesaw.edu::6e0513b4-985d-4e0b-9027-175fc632c38c" providerId="AD" clId="Web-{9A242B75-39D4-3B64-5A44-E67F7F160DFB}" dt="2024-10-12T02:03:00.278" v="353" actId="20577"/>
        <pc:sldMkLst>
          <pc:docMk/>
          <pc:sldMk cId="1294802129" sldId="273"/>
        </pc:sldMkLst>
        <pc:spChg chg="mod">
          <ac:chgData name="Aditi Patil" userId="S::apatil5@students.kennesaw.edu::6e0513b4-985d-4e0b-9027-175fc632c38c" providerId="AD" clId="Web-{9A242B75-39D4-3B64-5A44-E67F7F160DFB}" dt="2024-10-12T01:58:47.510" v="314" actId="20577"/>
          <ac:spMkLst>
            <pc:docMk/>
            <pc:sldMk cId="1294802129" sldId="273"/>
            <ac:spMk id="2" creationId="{5C9012CE-0FD2-014B-2DCD-854F1A33DAD4}"/>
          </ac:spMkLst>
        </pc:spChg>
        <pc:spChg chg="add mod">
          <ac:chgData name="Aditi Patil" userId="S::apatil5@students.kennesaw.edu::6e0513b4-985d-4e0b-9027-175fc632c38c" providerId="AD" clId="Web-{9A242B75-39D4-3B64-5A44-E67F7F160DFB}" dt="2024-10-12T02:03:00.278" v="353" actId="20577"/>
          <ac:spMkLst>
            <pc:docMk/>
            <pc:sldMk cId="1294802129" sldId="273"/>
            <ac:spMk id="3" creationId="{992FEC27-DA11-9D43-98AF-80885426E859}"/>
          </ac:spMkLst>
        </pc:spChg>
        <pc:graphicFrameChg chg="mod modGraphic">
          <ac:chgData name="Aditi Patil" userId="S::apatil5@students.kennesaw.edu::6e0513b4-985d-4e0b-9027-175fc632c38c" providerId="AD" clId="Web-{9A242B75-39D4-3B64-5A44-E67F7F160DFB}" dt="2024-10-12T01:44:55.068" v="280"/>
          <ac:graphicFrameMkLst>
            <pc:docMk/>
            <pc:sldMk cId="1294802129" sldId="273"/>
            <ac:graphicFrameMk id="8" creationId="{9D72877D-3853-0643-539A-6DF77BCB2B97}"/>
          </ac:graphicFrameMkLst>
        </pc:graphicFrameChg>
        <pc:picChg chg="mod">
          <ac:chgData name="Aditi Patil" userId="S::apatil5@students.kennesaw.edu::6e0513b4-985d-4e0b-9027-175fc632c38c" providerId="AD" clId="Web-{9A242B75-39D4-3B64-5A44-E67F7F160DFB}" dt="2024-10-12T01:58:00.632" v="307" actId="1076"/>
          <ac:picMkLst>
            <pc:docMk/>
            <pc:sldMk cId="1294802129" sldId="273"/>
            <ac:picMk id="5" creationId="{C778BDB2-9412-5D74-B25B-257C2BE611D7}"/>
          </ac:picMkLst>
        </pc:picChg>
      </pc:sldChg>
      <pc:sldChg chg="add del replId">
        <pc:chgData name="Aditi Patil" userId="S::apatil5@students.kennesaw.edu::6e0513b4-985d-4e0b-9027-175fc632c38c" providerId="AD" clId="Web-{9A242B75-39D4-3B64-5A44-E67F7F160DFB}" dt="2024-10-12T01:42:20.590" v="236"/>
        <pc:sldMkLst>
          <pc:docMk/>
          <pc:sldMk cId="1590752955" sldId="273"/>
        </pc:sldMkLst>
      </pc:sldChg>
    </pc:docChg>
  </pc:docChgLst>
  <pc:docChgLst>
    <pc:chgData name="Aditi Patil" userId="S::apatil5@students.kennesaw.edu::6e0513b4-985d-4e0b-9027-175fc632c38c" providerId="AD" clId="Web-{01DC8EAF-CE0A-39E3-4476-C31AF2387902}"/>
    <pc:docChg chg="addSld delSld modSld">
      <pc:chgData name="Aditi Patil" userId="S::apatil5@students.kennesaw.edu::6e0513b4-985d-4e0b-9027-175fc632c38c" providerId="AD" clId="Web-{01DC8EAF-CE0A-39E3-4476-C31AF2387902}" dt="2024-09-02T19:12:01.967" v="1397" actId="20577"/>
      <pc:docMkLst>
        <pc:docMk/>
      </pc:docMkLst>
      <pc:sldChg chg="addSp delSp modSp">
        <pc:chgData name="Aditi Patil" userId="S::apatil5@students.kennesaw.edu::6e0513b4-985d-4e0b-9027-175fc632c38c" providerId="AD" clId="Web-{01DC8EAF-CE0A-39E3-4476-C31AF2387902}" dt="2024-09-02T18:59:20.042" v="1385" actId="20577"/>
        <pc:sldMkLst>
          <pc:docMk/>
          <pc:sldMk cId="372250479" sldId="262"/>
        </pc:sldMkLst>
        <pc:spChg chg="add del">
          <ac:chgData name="Aditi Patil" userId="S::apatil5@students.kennesaw.edu::6e0513b4-985d-4e0b-9027-175fc632c38c" providerId="AD" clId="Web-{01DC8EAF-CE0A-39E3-4476-C31AF2387902}" dt="2024-09-02T17:38:14.465" v="1"/>
          <ac:spMkLst>
            <pc:docMk/>
            <pc:sldMk cId="372250479" sldId="262"/>
            <ac:spMk id="3" creationId="{72D02B26-9215-31A5-E80E-9B3028697DC8}"/>
          </ac:spMkLst>
        </pc:spChg>
        <pc:spChg chg="add mod">
          <ac:chgData name="Aditi Patil" userId="S::apatil5@students.kennesaw.edu::6e0513b4-985d-4e0b-9027-175fc632c38c" providerId="AD" clId="Web-{01DC8EAF-CE0A-39E3-4476-C31AF2387902}" dt="2024-09-02T17:50:36.500" v="290" actId="20577"/>
          <ac:spMkLst>
            <pc:docMk/>
            <pc:sldMk cId="372250479" sldId="262"/>
            <ac:spMk id="4" creationId="{739EE1E4-B58B-E257-6602-66578891ECE2}"/>
          </ac:spMkLst>
        </pc:spChg>
        <pc:spChg chg="add del mod">
          <ac:chgData name="Aditi Patil" userId="S::apatil5@students.kennesaw.edu::6e0513b4-985d-4e0b-9027-175fc632c38c" providerId="AD" clId="Web-{01DC8EAF-CE0A-39E3-4476-C31AF2387902}" dt="2024-09-02T17:46:30.072" v="206"/>
          <ac:spMkLst>
            <pc:docMk/>
            <pc:sldMk cId="372250479" sldId="262"/>
            <ac:spMk id="6" creationId="{C8A77631-B574-1B52-893D-84EAF3CAACD6}"/>
          </ac:spMkLst>
        </pc:spChg>
        <pc:spChg chg="add del">
          <ac:chgData name="Aditi Patil" userId="S::apatil5@students.kennesaw.edu::6e0513b4-985d-4e0b-9027-175fc632c38c" providerId="AD" clId="Web-{01DC8EAF-CE0A-39E3-4476-C31AF2387902}" dt="2024-09-02T17:46:49.823" v="208"/>
          <ac:spMkLst>
            <pc:docMk/>
            <pc:sldMk cId="372250479" sldId="262"/>
            <ac:spMk id="7" creationId="{2B138F3A-F386-E3C9-7BB6-CDF3A1729138}"/>
          </ac:spMkLst>
        </pc:spChg>
        <pc:spChg chg="add del">
          <ac:chgData name="Aditi Patil" userId="S::apatil5@students.kennesaw.edu::6e0513b4-985d-4e0b-9027-175fc632c38c" providerId="AD" clId="Web-{01DC8EAF-CE0A-39E3-4476-C31AF2387902}" dt="2024-09-02T17:47:23.714" v="215"/>
          <ac:spMkLst>
            <pc:docMk/>
            <pc:sldMk cId="372250479" sldId="262"/>
            <ac:spMk id="8" creationId="{0017BA53-5D93-3370-9310-D7D059375432}"/>
          </ac:spMkLst>
        </pc:spChg>
        <pc:spChg chg="add mod">
          <ac:chgData name="Aditi Patil" userId="S::apatil5@students.kennesaw.edu::6e0513b4-985d-4e0b-9027-175fc632c38c" providerId="AD" clId="Web-{01DC8EAF-CE0A-39E3-4476-C31AF2387902}" dt="2024-09-02T17:49:55.640" v="286" actId="20577"/>
          <ac:spMkLst>
            <pc:docMk/>
            <pc:sldMk cId="372250479" sldId="262"/>
            <ac:spMk id="9" creationId="{ECA5C4AD-1276-1E16-7703-45FE69B2461C}"/>
          </ac:spMkLst>
        </pc:spChg>
        <pc:spChg chg="add del mod">
          <ac:chgData name="Aditi Patil" userId="S::apatil5@students.kennesaw.edu::6e0513b4-985d-4e0b-9027-175fc632c38c" providerId="AD" clId="Web-{01DC8EAF-CE0A-39E3-4476-C31AF2387902}" dt="2024-09-02T18:42:15.267" v="988"/>
          <ac:spMkLst>
            <pc:docMk/>
            <pc:sldMk cId="372250479" sldId="262"/>
            <ac:spMk id="10" creationId="{B47259C3-7DFB-5FD6-7920-7F767EE1F509}"/>
          </ac:spMkLst>
        </pc:spChg>
        <pc:spChg chg="add del mod">
          <ac:chgData name="Aditi Patil" userId="S::apatil5@students.kennesaw.edu::6e0513b4-985d-4e0b-9027-175fc632c38c" providerId="AD" clId="Web-{01DC8EAF-CE0A-39E3-4476-C31AF2387902}" dt="2024-09-02T18:44:09.879" v="994"/>
          <ac:spMkLst>
            <pc:docMk/>
            <pc:sldMk cId="372250479" sldId="262"/>
            <ac:spMk id="11" creationId="{516F1948-5437-C16F-94B3-A44FEC07DD5A}"/>
          </ac:spMkLst>
        </pc:spChg>
        <pc:spChg chg="add del mod">
          <ac:chgData name="Aditi Patil" userId="S::apatil5@students.kennesaw.edu::6e0513b4-985d-4e0b-9027-175fc632c38c" providerId="AD" clId="Web-{01DC8EAF-CE0A-39E3-4476-C31AF2387902}" dt="2024-09-02T18:49:10.652" v="1067"/>
          <ac:spMkLst>
            <pc:docMk/>
            <pc:sldMk cId="372250479" sldId="262"/>
            <ac:spMk id="12" creationId="{4240478D-DCAE-E1FB-7692-350927A6F48B}"/>
          </ac:spMkLst>
        </pc:spChg>
        <pc:spChg chg="add del mod">
          <ac:chgData name="Aditi Patil" userId="S::apatil5@students.kennesaw.edu::6e0513b4-985d-4e0b-9027-175fc632c38c" providerId="AD" clId="Web-{01DC8EAF-CE0A-39E3-4476-C31AF2387902}" dt="2024-09-02T18:44:09.863" v="993"/>
          <ac:spMkLst>
            <pc:docMk/>
            <pc:sldMk cId="372250479" sldId="262"/>
            <ac:spMk id="13" creationId="{618A77E7-D062-3F81-7AD3-BB002B4A16F0}"/>
          </ac:spMkLst>
        </pc:spChg>
        <pc:spChg chg="add del">
          <ac:chgData name="Aditi Patil" userId="S::apatil5@students.kennesaw.edu::6e0513b4-985d-4e0b-9027-175fc632c38c" providerId="AD" clId="Web-{01DC8EAF-CE0A-39E3-4476-C31AF2387902}" dt="2024-09-02T18:18:10.137" v="727"/>
          <ac:spMkLst>
            <pc:docMk/>
            <pc:sldMk cId="372250479" sldId="262"/>
            <ac:spMk id="19" creationId="{F9315B61-5A85-BFB1-04B3-DB6E4DEF82AF}"/>
          </ac:spMkLst>
        </pc:spChg>
        <pc:spChg chg="add mod">
          <ac:chgData name="Aditi Patil" userId="S::apatil5@students.kennesaw.edu::6e0513b4-985d-4e0b-9027-175fc632c38c" providerId="AD" clId="Web-{01DC8EAF-CE0A-39E3-4476-C31AF2387902}" dt="2024-09-02T18:48:54.449" v="1056" actId="20577"/>
          <ac:spMkLst>
            <pc:docMk/>
            <pc:sldMk cId="372250479" sldId="262"/>
            <ac:spMk id="20" creationId="{BD8CDAD7-F68B-83B4-4B3F-A84C6B4587C6}"/>
          </ac:spMkLst>
        </pc:spChg>
        <pc:spChg chg="add del mod">
          <ac:chgData name="Aditi Patil" userId="S::apatil5@students.kennesaw.edu::6e0513b4-985d-4e0b-9027-175fc632c38c" providerId="AD" clId="Web-{01DC8EAF-CE0A-39E3-4476-C31AF2387902}" dt="2024-09-02T18:49:07.652" v="1065"/>
          <ac:spMkLst>
            <pc:docMk/>
            <pc:sldMk cId="372250479" sldId="262"/>
            <ac:spMk id="21" creationId="{6ADB56D8-35F7-5EF6-EE3E-0E31F7432FE2}"/>
          </ac:spMkLst>
        </pc:spChg>
        <pc:spChg chg="add del mod">
          <ac:chgData name="Aditi Patil" userId="S::apatil5@students.kennesaw.edu::6e0513b4-985d-4e0b-9027-175fc632c38c" providerId="AD" clId="Web-{01DC8EAF-CE0A-39E3-4476-C31AF2387902}" dt="2024-09-02T18:49:05.308" v="1063"/>
          <ac:spMkLst>
            <pc:docMk/>
            <pc:sldMk cId="372250479" sldId="262"/>
            <ac:spMk id="22" creationId="{EAC3F13B-E702-7B6C-0AB3-227898876815}"/>
          </ac:spMkLst>
        </pc:spChg>
        <pc:spChg chg="add del mod">
          <ac:chgData name="Aditi Patil" userId="S::apatil5@students.kennesaw.edu::6e0513b4-985d-4e0b-9027-175fc632c38c" providerId="AD" clId="Web-{01DC8EAF-CE0A-39E3-4476-C31AF2387902}" dt="2024-09-02T18:44:09.863" v="992"/>
          <ac:spMkLst>
            <pc:docMk/>
            <pc:sldMk cId="372250479" sldId="262"/>
            <ac:spMk id="23" creationId="{CEECDD40-596C-BC13-9F5E-6B6000640761}"/>
          </ac:spMkLst>
        </pc:spChg>
        <pc:spChg chg="add del mod">
          <ac:chgData name="Aditi Patil" userId="S::apatil5@students.kennesaw.edu::6e0513b4-985d-4e0b-9027-175fc632c38c" providerId="AD" clId="Web-{01DC8EAF-CE0A-39E3-4476-C31AF2387902}" dt="2024-09-02T18:49:02.980" v="1060"/>
          <ac:spMkLst>
            <pc:docMk/>
            <pc:sldMk cId="372250479" sldId="262"/>
            <ac:spMk id="24" creationId="{108D5B01-4361-6BC2-8EB2-A61BB87A2205}"/>
          </ac:spMkLst>
        </pc:spChg>
        <pc:spChg chg="add del mod">
          <ac:chgData name="Aditi Patil" userId="S::apatil5@students.kennesaw.edu::6e0513b4-985d-4e0b-9027-175fc632c38c" providerId="AD" clId="Web-{01DC8EAF-CE0A-39E3-4476-C31AF2387902}" dt="2024-09-02T18:49:04.527" v="1062"/>
          <ac:spMkLst>
            <pc:docMk/>
            <pc:sldMk cId="372250479" sldId="262"/>
            <ac:spMk id="26" creationId="{C0CFD6D1-512E-59BB-2829-10840A6E136B}"/>
          </ac:spMkLst>
        </pc:spChg>
        <pc:spChg chg="add del">
          <ac:chgData name="Aditi Patil" userId="S::apatil5@students.kennesaw.edu::6e0513b4-985d-4e0b-9027-175fc632c38c" providerId="AD" clId="Web-{01DC8EAF-CE0A-39E3-4476-C31AF2387902}" dt="2024-09-02T18:37:44.166" v="862"/>
          <ac:spMkLst>
            <pc:docMk/>
            <pc:sldMk cId="372250479" sldId="262"/>
            <ac:spMk id="27" creationId="{2C9B03F4-35A2-3FB8-E83B-541738B6B7B4}"/>
          </ac:spMkLst>
        </pc:spChg>
        <pc:spChg chg="add del mod">
          <ac:chgData name="Aditi Patil" userId="S::apatil5@students.kennesaw.edu::6e0513b4-985d-4e0b-9027-175fc632c38c" providerId="AD" clId="Web-{01DC8EAF-CE0A-39E3-4476-C31AF2387902}" dt="2024-09-02T18:38:22.136" v="866"/>
          <ac:spMkLst>
            <pc:docMk/>
            <pc:sldMk cId="372250479" sldId="262"/>
            <ac:spMk id="28" creationId="{EC8646A9-54CC-E289-0A3D-98BC1FE28BA0}"/>
          </ac:spMkLst>
        </pc:spChg>
        <pc:spChg chg="add del mod ord">
          <ac:chgData name="Aditi Patil" userId="S::apatil5@students.kennesaw.edu::6e0513b4-985d-4e0b-9027-175fc632c38c" providerId="AD" clId="Web-{01DC8EAF-CE0A-39E3-4476-C31AF2387902}" dt="2024-09-02T18:40:54.437" v="880"/>
          <ac:spMkLst>
            <pc:docMk/>
            <pc:sldMk cId="372250479" sldId="262"/>
            <ac:spMk id="29" creationId="{2E48F28D-6144-9DF2-DA9B-996E435CAFF1}"/>
          </ac:spMkLst>
        </pc:spChg>
        <pc:spChg chg="add mod">
          <ac:chgData name="Aditi Patil" userId="S::apatil5@students.kennesaw.edu::6e0513b4-985d-4e0b-9027-175fc632c38c" providerId="AD" clId="Web-{01DC8EAF-CE0A-39E3-4476-C31AF2387902}" dt="2024-09-02T18:53:08.220" v="1207" actId="14100"/>
          <ac:spMkLst>
            <pc:docMk/>
            <pc:sldMk cId="372250479" sldId="262"/>
            <ac:spMk id="31" creationId="{EF902F80-25EC-F278-721E-2EC8897F99C7}"/>
          </ac:spMkLst>
        </pc:spChg>
        <pc:spChg chg="add del">
          <ac:chgData name="Aditi Patil" userId="S::apatil5@students.kennesaw.edu::6e0513b4-985d-4e0b-9027-175fc632c38c" providerId="AD" clId="Web-{01DC8EAF-CE0A-39E3-4476-C31AF2387902}" dt="2024-09-02T18:50:48.076" v="1104"/>
          <ac:spMkLst>
            <pc:docMk/>
            <pc:sldMk cId="372250479" sldId="262"/>
            <ac:spMk id="33" creationId="{536F6787-3780-2F8D-BCB9-E00F65E7159B}"/>
          </ac:spMkLst>
        </pc:spChg>
        <pc:spChg chg="add del mod">
          <ac:chgData name="Aditi Patil" userId="S::apatil5@students.kennesaw.edu::6e0513b4-985d-4e0b-9027-175fc632c38c" providerId="AD" clId="Web-{01DC8EAF-CE0A-39E3-4476-C31AF2387902}" dt="2024-09-02T18:50:48.076" v="1103"/>
          <ac:spMkLst>
            <pc:docMk/>
            <pc:sldMk cId="372250479" sldId="262"/>
            <ac:spMk id="35" creationId="{4C49ADCD-9BDC-82A0-CB18-B0763883ACDF}"/>
          </ac:spMkLst>
        </pc:spChg>
        <pc:spChg chg="add del">
          <ac:chgData name="Aditi Patil" userId="S::apatil5@students.kennesaw.edu::6e0513b4-985d-4e0b-9027-175fc632c38c" providerId="AD" clId="Web-{01DC8EAF-CE0A-39E3-4476-C31AF2387902}" dt="2024-09-02T18:50:48.076" v="1102"/>
          <ac:spMkLst>
            <pc:docMk/>
            <pc:sldMk cId="372250479" sldId="262"/>
            <ac:spMk id="37" creationId="{DB1C805C-D6E6-56C0-2CBD-E4A85B533EA9}"/>
          </ac:spMkLst>
        </pc:spChg>
        <pc:spChg chg="add del">
          <ac:chgData name="Aditi Patil" userId="S::apatil5@students.kennesaw.edu::6e0513b4-985d-4e0b-9027-175fc632c38c" providerId="AD" clId="Web-{01DC8EAF-CE0A-39E3-4476-C31AF2387902}" dt="2024-09-02T18:50:48.076" v="1100"/>
          <ac:spMkLst>
            <pc:docMk/>
            <pc:sldMk cId="372250479" sldId="262"/>
            <ac:spMk id="41" creationId="{034B0D88-755F-44E6-64C7-598EFC061EC4}"/>
          </ac:spMkLst>
        </pc:spChg>
        <pc:spChg chg="add del">
          <ac:chgData name="Aditi Patil" userId="S::apatil5@students.kennesaw.edu::6e0513b4-985d-4e0b-9027-175fc632c38c" providerId="AD" clId="Web-{01DC8EAF-CE0A-39E3-4476-C31AF2387902}" dt="2024-09-02T18:50:48.076" v="1094"/>
          <ac:spMkLst>
            <pc:docMk/>
            <pc:sldMk cId="372250479" sldId="262"/>
            <ac:spMk id="53" creationId="{780F6722-871C-3499-AFB7-615754D9C906}"/>
          </ac:spMkLst>
        </pc:spChg>
        <pc:spChg chg="add del">
          <ac:chgData name="Aditi Patil" userId="S::apatil5@students.kennesaw.edu::6e0513b4-985d-4e0b-9027-175fc632c38c" providerId="AD" clId="Web-{01DC8EAF-CE0A-39E3-4476-C31AF2387902}" dt="2024-09-02T18:50:48.076" v="1093"/>
          <ac:spMkLst>
            <pc:docMk/>
            <pc:sldMk cId="372250479" sldId="262"/>
            <ac:spMk id="55" creationId="{EE152033-EA8C-CFBB-A7C9-294E89B0163D}"/>
          </ac:spMkLst>
        </pc:spChg>
        <pc:spChg chg="add del">
          <ac:chgData name="Aditi Patil" userId="S::apatil5@students.kennesaw.edu::6e0513b4-985d-4e0b-9027-175fc632c38c" providerId="AD" clId="Web-{01DC8EAF-CE0A-39E3-4476-C31AF2387902}" dt="2024-09-02T18:50:48.076" v="1092"/>
          <ac:spMkLst>
            <pc:docMk/>
            <pc:sldMk cId="372250479" sldId="262"/>
            <ac:spMk id="57" creationId="{9075C564-CD71-24CF-B1AD-60A6DC17AE98}"/>
          </ac:spMkLst>
        </pc:spChg>
        <pc:spChg chg="add del">
          <ac:chgData name="Aditi Patil" userId="S::apatil5@students.kennesaw.edu::6e0513b4-985d-4e0b-9027-175fc632c38c" providerId="AD" clId="Web-{01DC8EAF-CE0A-39E3-4476-C31AF2387902}" dt="2024-09-02T18:50:48.076" v="1091"/>
          <ac:spMkLst>
            <pc:docMk/>
            <pc:sldMk cId="372250479" sldId="262"/>
            <ac:spMk id="59" creationId="{D37B4DD4-A0B4-30FC-1441-CB88EBEB0CC9}"/>
          </ac:spMkLst>
        </pc:spChg>
        <pc:spChg chg="add del">
          <ac:chgData name="Aditi Patil" userId="S::apatil5@students.kennesaw.edu::6e0513b4-985d-4e0b-9027-175fc632c38c" providerId="AD" clId="Web-{01DC8EAF-CE0A-39E3-4476-C31AF2387902}" dt="2024-09-02T18:50:48.076" v="1090"/>
          <ac:spMkLst>
            <pc:docMk/>
            <pc:sldMk cId="372250479" sldId="262"/>
            <ac:spMk id="61" creationId="{8325F9F2-1085-E076-6A11-4288372F02FB}"/>
          </ac:spMkLst>
        </pc:spChg>
        <pc:spChg chg="add mod">
          <ac:chgData name="Aditi Patil" userId="S::apatil5@students.kennesaw.edu::6e0513b4-985d-4e0b-9027-175fc632c38c" providerId="AD" clId="Web-{01DC8EAF-CE0A-39E3-4476-C31AF2387902}" dt="2024-09-02T18:51:04.780" v="1120" actId="1076"/>
          <ac:spMkLst>
            <pc:docMk/>
            <pc:sldMk cId="372250479" sldId="262"/>
            <ac:spMk id="63" creationId="{A59BBB37-FE29-E1E2-AA2C-EB1DBC55B7CD}"/>
          </ac:spMkLst>
        </pc:spChg>
        <pc:spChg chg="add mod">
          <ac:chgData name="Aditi Patil" userId="S::apatil5@students.kennesaw.edu::6e0513b4-985d-4e0b-9027-175fc632c38c" providerId="AD" clId="Web-{01DC8EAF-CE0A-39E3-4476-C31AF2387902}" dt="2024-09-02T18:51:04.780" v="1121" actId="1076"/>
          <ac:spMkLst>
            <pc:docMk/>
            <pc:sldMk cId="372250479" sldId="262"/>
            <ac:spMk id="65" creationId="{E1B97CE4-A797-A559-CAC7-D54A1513833A}"/>
          </ac:spMkLst>
        </pc:spChg>
        <pc:spChg chg="add mod">
          <ac:chgData name="Aditi Patil" userId="S::apatil5@students.kennesaw.edu::6e0513b4-985d-4e0b-9027-175fc632c38c" providerId="AD" clId="Web-{01DC8EAF-CE0A-39E3-4476-C31AF2387902}" dt="2024-09-02T18:51:04.796" v="1122" actId="1076"/>
          <ac:spMkLst>
            <pc:docMk/>
            <pc:sldMk cId="372250479" sldId="262"/>
            <ac:spMk id="67" creationId="{ACD7B68D-7EDD-EA04-255F-489B5E5AE4A2}"/>
          </ac:spMkLst>
        </pc:spChg>
        <pc:spChg chg="add mod">
          <ac:chgData name="Aditi Patil" userId="S::apatil5@students.kennesaw.edu::6e0513b4-985d-4e0b-9027-175fc632c38c" providerId="AD" clId="Web-{01DC8EAF-CE0A-39E3-4476-C31AF2387902}" dt="2024-09-02T18:51:04.827" v="1124" actId="1076"/>
          <ac:spMkLst>
            <pc:docMk/>
            <pc:sldMk cId="372250479" sldId="262"/>
            <ac:spMk id="71" creationId="{0E22DD99-D897-DFB5-431D-AF1547A3F842}"/>
          </ac:spMkLst>
        </pc:spChg>
        <pc:spChg chg="add mod">
          <ac:chgData name="Aditi Patil" userId="S::apatil5@students.kennesaw.edu::6e0513b4-985d-4e0b-9027-175fc632c38c" providerId="AD" clId="Web-{01DC8EAF-CE0A-39E3-4476-C31AF2387902}" dt="2024-09-02T18:51:04.889" v="1130" actId="1076"/>
          <ac:spMkLst>
            <pc:docMk/>
            <pc:sldMk cId="372250479" sldId="262"/>
            <ac:spMk id="83" creationId="{6EC823A6-B468-AABA-4473-E2CE72BE5678}"/>
          </ac:spMkLst>
        </pc:spChg>
        <pc:spChg chg="add mod">
          <ac:chgData name="Aditi Patil" userId="S::apatil5@students.kennesaw.edu::6e0513b4-985d-4e0b-9027-175fc632c38c" providerId="AD" clId="Web-{01DC8EAF-CE0A-39E3-4476-C31AF2387902}" dt="2024-09-02T18:51:04.905" v="1131" actId="1076"/>
          <ac:spMkLst>
            <pc:docMk/>
            <pc:sldMk cId="372250479" sldId="262"/>
            <ac:spMk id="85" creationId="{BB0DF3DA-79A2-F411-E771-C1F66DB25085}"/>
          </ac:spMkLst>
        </pc:spChg>
        <pc:spChg chg="add mod">
          <ac:chgData name="Aditi Patil" userId="S::apatil5@students.kennesaw.edu::6e0513b4-985d-4e0b-9027-175fc632c38c" providerId="AD" clId="Web-{01DC8EAF-CE0A-39E3-4476-C31AF2387902}" dt="2024-09-02T18:51:04.921" v="1132" actId="1076"/>
          <ac:spMkLst>
            <pc:docMk/>
            <pc:sldMk cId="372250479" sldId="262"/>
            <ac:spMk id="87" creationId="{9D575D89-B9A1-8C6E-77D9-7A5C76F0219F}"/>
          </ac:spMkLst>
        </pc:spChg>
        <pc:spChg chg="add mod">
          <ac:chgData name="Aditi Patil" userId="S::apatil5@students.kennesaw.edu::6e0513b4-985d-4e0b-9027-175fc632c38c" providerId="AD" clId="Web-{01DC8EAF-CE0A-39E3-4476-C31AF2387902}" dt="2024-09-02T18:51:04.921" v="1133" actId="1076"/>
          <ac:spMkLst>
            <pc:docMk/>
            <pc:sldMk cId="372250479" sldId="262"/>
            <ac:spMk id="89" creationId="{E67F65D1-27D3-7255-3B1D-77EA83C60961}"/>
          </ac:spMkLst>
        </pc:spChg>
        <pc:spChg chg="add mod">
          <ac:chgData name="Aditi Patil" userId="S::apatil5@students.kennesaw.edu::6e0513b4-985d-4e0b-9027-175fc632c38c" providerId="AD" clId="Web-{01DC8EAF-CE0A-39E3-4476-C31AF2387902}" dt="2024-09-02T18:51:04.936" v="1134" actId="1076"/>
          <ac:spMkLst>
            <pc:docMk/>
            <pc:sldMk cId="372250479" sldId="262"/>
            <ac:spMk id="91" creationId="{828B03FE-9EBA-7FB7-4518-2334018B1146}"/>
          </ac:spMkLst>
        </pc:spChg>
        <pc:spChg chg="add mod">
          <ac:chgData name="Aditi Patil" userId="S::apatil5@students.kennesaw.edu::6e0513b4-985d-4e0b-9027-175fc632c38c" providerId="AD" clId="Web-{01DC8EAF-CE0A-39E3-4476-C31AF2387902}" dt="2024-09-02T18:59:20.042" v="1385" actId="20577"/>
          <ac:spMkLst>
            <pc:docMk/>
            <pc:sldMk cId="372250479" sldId="262"/>
            <ac:spMk id="92" creationId="{0D5FA040-2F9E-7D01-7903-90EACFE1133A}"/>
          </ac:spMkLst>
        </pc:spChg>
        <pc:spChg chg="add del mod">
          <ac:chgData name="Aditi Patil" userId="S::apatil5@students.kennesaw.edu::6e0513b4-985d-4e0b-9027-175fc632c38c" providerId="AD" clId="Web-{01DC8EAF-CE0A-39E3-4476-C31AF2387902}" dt="2024-09-02T18:55:30.052" v="1299"/>
          <ac:spMkLst>
            <pc:docMk/>
            <pc:sldMk cId="372250479" sldId="262"/>
            <ac:spMk id="93" creationId="{A58BB475-CA08-6DEF-C48A-96DB8052A11F}"/>
          </ac:spMkLst>
        </pc:spChg>
        <pc:spChg chg="add mod">
          <ac:chgData name="Aditi Patil" userId="S::apatil5@students.kennesaw.edu::6e0513b4-985d-4e0b-9027-175fc632c38c" providerId="AD" clId="Web-{01DC8EAF-CE0A-39E3-4476-C31AF2387902}" dt="2024-09-02T18:56:01.319" v="1310" actId="20577"/>
          <ac:spMkLst>
            <pc:docMk/>
            <pc:sldMk cId="372250479" sldId="262"/>
            <ac:spMk id="94" creationId="{408C51C9-ADE8-BE8E-415E-76039151236C}"/>
          </ac:spMkLst>
        </pc:spChg>
        <pc:picChg chg="mod modCrop">
          <ac:chgData name="Aditi Patil" userId="S::apatil5@students.kennesaw.edu::6e0513b4-985d-4e0b-9027-175fc632c38c" providerId="AD" clId="Web-{01DC8EAF-CE0A-39E3-4476-C31AF2387902}" dt="2024-09-02T18:40:46.140" v="877"/>
          <ac:picMkLst>
            <pc:docMk/>
            <pc:sldMk cId="372250479" sldId="262"/>
            <ac:picMk id="5" creationId="{BF060BDF-EBA5-E7A0-3E2A-27C785C8ACF4}"/>
          </ac:picMkLst>
        </pc:picChg>
        <pc:cxnChg chg="add del mod">
          <ac:chgData name="Aditi Patil" userId="S::apatil5@students.kennesaw.edu::6e0513b4-985d-4e0b-9027-175fc632c38c" providerId="AD" clId="Web-{01DC8EAF-CE0A-39E3-4476-C31AF2387902}" dt="2024-09-02T18:44:42.302" v="1001"/>
          <ac:cxnSpMkLst>
            <pc:docMk/>
            <pc:sldMk cId="372250479" sldId="262"/>
            <ac:cxnSpMk id="14" creationId="{CFA5906C-6DD7-7704-B4EF-9BD7444F0694}"/>
          </ac:cxnSpMkLst>
        </pc:cxnChg>
        <pc:cxnChg chg="add del mod">
          <ac:chgData name="Aditi Patil" userId="S::apatil5@students.kennesaw.edu::6e0513b4-985d-4e0b-9027-175fc632c38c" providerId="AD" clId="Web-{01DC8EAF-CE0A-39E3-4476-C31AF2387902}" dt="2024-09-02T18:48:55.730" v="1057"/>
          <ac:cxnSpMkLst>
            <pc:docMk/>
            <pc:sldMk cId="372250479" sldId="262"/>
            <ac:cxnSpMk id="15" creationId="{E16D12DE-3C60-C064-9443-260090BEB17F}"/>
          </ac:cxnSpMkLst>
        </pc:cxnChg>
        <pc:cxnChg chg="add del mod">
          <ac:chgData name="Aditi Patil" userId="S::apatil5@students.kennesaw.edu::6e0513b4-985d-4e0b-9027-175fc632c38c" providerId="AD" clId="Web-{01DC8EAF-CE0A-39E3-4476-C31AF2387902}" dt="2024-09-02T18:49:11.652" v="1068"/>
          <ac:cxnSpMkLst>
            <pc:docMk/>
            <pc:sldMk cId="372250479" sldId="262"/>
            <ac:cxnSpMk id="16" creationId="{0543C468-DA3E-7B42-EA38-F015E1E6E900}"/>
          </ac:cxnSpMkLst>
        </pc:cxnChg>
        <pc:cxnChg chg="add del mod">
          <ac:chgData name="Aditi Patil" userId="S::apatil5@students.kennesaw.edu::6e0513b4-985d-4e0b-9027-175fc632c38c" providerId="AD" clId="Web-{01DC8EAF-CE0A-39E3-4476-C31AF2387902}" dt="2024-09-02T18:49:13.433" v="1069"/>
          <ac:cxnSpMkLst>
            <pc:docMk/>
            <pc:sldMk cId="372250479" sldId="262"/>
            <ac:cxnSpMk id="17" creationId="{30471A17-C336-CEDD-3E91-56AED40E34A7}"/>
          </ac:cxnSpMkLst>
        </pc:cxnChg>
        <pc:cxnChg chg="add del mod">
          <ac:chgData name="Aditi Patil" userId="S::apatil5@students.kennesaw.edu::6e0513b4-985d-4e0b-9027-175fc632c38c" providerId="AD" clId="Web-{01DC8EAF-CE0A-39E3-4476-C31AF2387902}" dt="2024-09-02T18:48:58.964" v="1058"/>
          <ac:cxnSpMkLst>
            <pc:docMk/>
            <pc:sldMk cId="372250479" sldId="262"/>
            <ac:cxnSpMk id="18" creationId="{E1DCD558-8208-0697-7D45-C750E6432F52}"/>
          </ac:cxnSpMkLst>
        </pc:cxnChg>
        <pc:cxnChg chg="add del mod">
          <ac:chgData name="Aditi Patil" userId="S::apatil5@students.kennesaw.edu::6e0513b4-985d-4e0b-9027-175fc632c38c" providerId="AD" clId="Web-{01DC8EAF-CE0A-39E3-4476-C31AF2387902}" dt="2024-09-02T18:48:53.199" v="1055"/>
          <ac:cxnSpMkLst>
            <pc:docMk/>
            <pc:sldMk cId="372250479" sldId="262"/>
            <ac:cxnSpMk id="25" creationId="{296E6958-DBC5-B3DC-D5F6-89F7A2AF84A4}"/>
          </ac:cxnSpMkLst>
        </pc:cxnChg>
        <pc:cxnChg chg="add del">
          <ac:chgData name="Aditi Patil" userId="S::apatil5@students.kennesaw.edu::6e0513b4-985d-4e0b-9027-175fc632c38c" providerId="AD" clId="Web-{01DC8EAF-CE0A-39E3-4476-C31AF2387902}" dt="2024-09-02T18:50:48.076" v="1101"/>
          <ac:cxnSpMkLst>
            <pc:docMk/>
            <pc:sldMk cId="372250479" sldId="262"/>
            <ac:cxnSpMk id="39" creationId="{0719F0C2-F3B8-7356-07B9-3021AD30026F}"/>
          </ac:cxnSpMkLst>
        </pc:cxnChg>
        <pc:cxnChg chg="add del">
          <ac:chgData name="Aditi Patil" userId="S::apatil5@students.kennesaw.edu::6e0513b4-985d-4e0b-9027-175fc632c38c" providerId="AD" clId="Web-{01DC8EAF-CE0A-39E3-4476-C31AF2387902}" dt="2024-09-02T18:50:48.076" v="1099"/>
          <ac:cxnSpMkLst>
            <pc:docMk/>
            <pc:sldMk cId="372250479" sldId="262"/>
            <ac:cxnSpMk id="43" creationId="{859E716E-E699-E531-9CE6-9B757532AC9E}"/>
          </ac:cxnSpMkLst>
        </pc:cxnChg>
        <pc:cxnChg chg="add del">
          <ac:chgData name="Aditi Patil" userId="S::apatil5@students.kennesaw.edu::6e0513b4-985d-4e0b-9027-175fc632c38c" providerId="AD" clId="Web-{01DC8EAF-CE0A-39E3-4476-C31AF2387902}" dt="2024-09-02T18:50:48.076" v="1098"/>
          <ac:cxnSpMkLst>
            <pc:docMk/>
            <pc:sldMk cId="372250479" sldId="262"/>
            <ac:cxnSpMk id="45" creationId="{6AC6F3E3-E6AF-345D-DFA3-57AA4B0ECFA6}"/>
          </ac:cxnSpMkLst>
        </pc:cxnChg>
        <pc:cxnChg chg="add del">
          <ac:chgData name="Aditi Patil" userId="S::apatil5@students.kennesaw.edu::6e0513b4-985d-4e0b-9027-175fc632c38c" providerId="AD" clId="Web-{01DC8EAF-CE0A-39E3-4476-C31AF2387902}" dt="2024-09-02T18:50:48.076" v="1097"/>
          <ac:cxnSpMkLst>
            <pc:docMk/>
            <pc:sldMk cId="372250479" sldId="262"/>
            <ac:cxnSpMk id="47" creationId="{54980475-6B58-5834-B046-094C82D63D9B}"/>
          </ac:cxnSpMkLst>
        </pc:cxnChg>
        <pc:cxnChg chg="add del">
          <ac:chgData name="Aditi Patil" userId="S::apatil5@students.kennesaw.edu::6e0513b4-985d-4e0b-9027-175fc632c38c" providerId="AD" clId="Web-{01DC8EAF-CE0A-39E3-4476-C31AF2387902}" dt="2024-09-02T18:50:48.076" v="1096"/>
          <ac:cxnSpMkLst>
            <pc:docMk/>
            <pc:sldMk cId="372250479" sldId="262"/>
            <ac:cxnSpMk id="49" creationId="{AE7C2BC5-305A-4022-73B8-A189FCCBB0A6}"/>
          </ac:cxnSpMkLst>
        </pc:cxnChg>
        <pc:cxnChg chg="add del">
          <ac:chgData name="Aditi Patil" userId="S::apatil5@students.kennesaw.edu::6e0513b4-985d-4e0b-9027-175fc632c38c" providerId="AD" clId="Web-{01DC8EAF-CE0A-39E3-4476-C31AF2387902}" dt="2024-09-02T18:50:48.076" v="1095"/>
          <ac:cxnSpMkLst>
            <pc:docMk/>
            <pc:sldMk cId="372250479" sldId="262"/>
            <ac:cxnSpMk id="51" creationId="{BA827313-DBD8-DB9F-82F1-E0C272F9C5EA}"/>
          </ac:cxnSpMkLst>
        </pc:cxnChg>
        <pc:cxnChg chg="add mod">
          <ac:chgData name="Aditi Patil" userId="S::apatil5@students.kennesaw.edu::6e0513b4-985d-4e0b-9027-175fc632c38c" providerId="AD" clId="Web-{01DC8EAF-CE0A-39E3-4476-C31AF2387902}" dt="2024-09-02T18:51:04.811" v="1123" actId="1076"/>
          <ac:cxnSpMkLst>
            <pc:docMk/>
            <pc:sldMk cId="372250479" sldId="262"/>
            <ac:cxnSpMk id="69" creationId="{19BAEC32-EE2A-49CE-6D2C-C4214C3F0CE6}"/>
          </ac:cxnSpMkLst>
        </pc:cxnChg>
        <pc:cxnChg chg="add mod">
          <ac:chgData name="Aditi Patil" userId="S::apatil5@students.kennesaw.edu::6e0513b4-985d-4e0b-9027-175fc632c38c" providerId="AD" clId="Web-{01DC8EAF-CE0A-39E3-4476-C31AF2387902}" dt="2024-09-02T18:51:04.827" v="1125" actId="1076"/>
          <ac:cxnSpMkLst>
            <pc:docMk/>
            <pc:sldMk cId="372250479" sldId="262"/>
            <ac:cxnSpMk id="73" creationId="{35509BA0-BFE6-7CFC-595E-2309356D6550}"/>
          </ac:cxnSpMkLst>
        </pc:cxnChg>
        <pc:cxnChg chg="add mod">
          <ac:chgData name="Aditi Patil" userId="S::apatil5@students.kennesaw.edu::6e0513b4-985d-4e0b-9027-175fc632c38c" providerId="AD" clId="Web-{01DC8EAF-CE0A-39E3-4476-C31AF2387902}" dt="2024-09-02T18:51:04.842" v="1126" actId="1076"/>
          <ac:cxnSpMkLst>
            <pc:docMk/>
            <pc:sldMk cId="372250479" sldId="262"/>
            <ac:cxnSpMk id="75" creationId="{25F4E50A-1F89-01F9-FBCB-DF461E3C9412}"/>
          </ac:cxnSpMkLst>
        </pc:cxnChg>
        <pc:cxnChg chg="add mod">
          <ac:chgData name="Aditi Patil" userId="S::apatil5@students.kennesaw.edu::6e0513b4-985d-4e0b-9027-175fc632c38c" providerId="AD" clId="Web-{01DC8EAF-CE0A-39E3-4476-C31AF2387902}" dt="2024-09-02T18:51:04.858" v="1127" actId="1076"/>
          <ac:cxnSpMkLst>
            <pc:docMk/>
            <pc:sldMk cId="372250479" sldId="262"/>
            <ac:cxnSpMk id="77" creationId="{911842F5-9559-C406-4586-C459E8E7BB17}"/>
          </ac:cxnSpMkLst>
        </pc:cxnChg>
        <pc:cxnChg chg="add mod">
          <ac:chgData name="Aditi Patil" userId="S::apatil5@students.kennesaw.edu::6e0513b4-985d-4e0b-9027-175fc632c38c" providerId="AD" clId="Web-{01DC8EAF-CE0A-39E3-4476-C31AF2387902}" dt="2024-09-02T18:51:04.874" v="1128" actId="1076"/>
          <ac:cxnSpMkLst>
            <pc:docMk/>
            <pc:sldMk cId="372250479" sldId="262"/>
            <ac:cxnSpMk id="79" creationId="{12AC7149-63B5-DC8E-0EAC-1E3835EE54A4}"/>
          </ac:cxnSpMkLst>
        </pc:cxnChg>
        <pc:cxnChg chg="add mod">
          <ac:chgData name="Aditi Patil" userId="S::apatil5@students.kennesaw.edu::6e0513b4-985d-4e0b-9027-175fc632c38c" providerId="AD" clId="Web-{01DC8EAF-CE0A-39E3-4476-C31AF2387902}" dt="2024-09-02T18:51:04.874" v="1129" actId="1076"/>
          <ac:cxnSpMkLst>
            <pc:docMk/>
            <pc:sldMk cId="372250479" sldId="262"/>
            <ac:cxnSpMk id="81" creationId="{23FF0509-FBE5-1EFE-291C-6841F06AA053}"/>
          </ac:cxnSpMkLst>
        </pc:cxnChg>
      </pc:sldChg>
      <pc:sldChg chg="modSp">
        <pc:chgData name="Aditi Patil" userId="S::apatil5@students.kennesaw.edu::6e0513b4-985d-4e0b-9027-175fc632c38c" providerId="AD" clId="Web-{01DC8EAF-CE0A-39E3-4476-C31AF2387902}" dt="2024-09-02T17:53:17.583" v="306" actId="20577"/>
        <pc:sldMkLst>
          <pc:docMk/>
          <pc:sldMk cId="3543760263" sldId="266"/>
        </pc:sldMkLst>
        <pc:spChg chg="mod">
          <ac:chgData name="Aditi Patil" userId="S::apatil5@students.kennesaw.edu::6e0513b4-985d-4e0b-9027-175fc632c38c" providerId="AD" clId="Web-{01DC8EAF-CE0A-39E3-4476-C31AF2387902}" dt="2024-09-02T17:53:17.583" v="306" actId="20577"/>
          <ac:spMkLst>
            <pc:docMk/>
            <pc:sldMk cId="3543760263" sldId="266"/>
            <ac:spMk id="3" creationId="{38347CF1-D6C9-F026-F5DD-0485771225D6}"/>
          </ac:spMkLst>
        </pc:spChg>
      </pc:sldChg>
      <pc:sldChg chg="addSp delSp modSp add replId">
        <pc:chgData name="Aditi Patil" userId="S::apatil5@students.kennesaw.edu::6e0513b4-985d-4e0b-9027-175fc632c38c" providerId="AD" clId="Web-{01DC8EAF-CE0A-39E3-4476-C31AF2387902}" dt="2024-09-02T19:12:01.967" v="1397" actId="20577"/>
        <pc:sldMkLst>
          <pc:docMk/>
          <pc:sldMk cId="1979654124" sldId="268"/>
        </pc:sldMkLst>
        <pc:spChg chg="mod">
          <ac:chgData name="Aditi Patil" userId="S::apatil5@students.kennesaw.edu::6e0513b4-985d-4e0b-9027-175fc632c38c" providerId="AD" clId="Web-{01DC8EAF-CE0A-39E3-4476-C31AF2387902}" dt="2024-09-02T19:11:48.748" v="1395" actId="14100"/>
          <ac:spMkLst>
            <pc:docMk/>
            <pc:sldMk cId="1979654124" sldId="268"/>
            <ac:spMk id="2" creationId="{1EA024E0-2979-FF99-5588-32651E12DA1D}"/>
          </ac:spMkLst>
        </pc:spChg>
        <pc:spChg chg="add mod">
          <ac:chgData name="Aditi Patil" userId="S::apatil5@students.kennesaw.edu::6e0513b4-985d-4e0b-9027-175fc632c38c" providerId="AD" clId="Web-{01DC8EAF-CE0A-39E3-4476-C31AF2387902}" dt="2024-09-02T19:11:56.889" v="1396" actId="20577"/>
          <ac:spMkLst>
            <pc:docMk/>
            <pc:sldMk cId="1979654124" sldId="268"/>
            <ac:spMk id="3" creationId="{43C752D7-1AE9-8019-61CE-16275676B6C7}"/>
          </ac:spMkLst>
        </pc:spChg>
        <pc:spChg chg="mod">
          <ac:chgData name="Aditi Patil" userId="S::apatil5@students.kennesaw.edu::6e0513b4-985d-4e0b-9027-175fc632c38c" providerId="AD" clId="Web-{01DC8EAF-CE0A-39E3-4476-C31AF2387902}" dt="2024-09-02T19:12:01.967" v="1397" actId="20577"/>
          <ac:spMkLst>
            <pc:docMk/>
            <pc:sldMk cId="1979654124" sldId="268"/>
            <ac:spMk id="4" creationId="{739EE1E4-B58B-E257-6602-66578891ECE2}"/>
          </ac:spMkLst>
        </pc:spChg>
        <pc:spChg chg="add mod">
          <ac:chgData name="Aditi Patil" userId="S::apatil5@students.kennesaw.edu::6e0513b4-985d-4e0b-9027-175fc632c38c" providerId="AD" clId="Web-{01DC8EAF-CE0A-39E3-4476-C31AF2387902}" dt="2024-09-02T18:57:40.024" v="1368"/>
          <ac:spMkLst>
            <pc:docMk/>
            <pc:sldMk cId="1979654124" sldId="268"/>
            <ac:spMk id="6" creationId="{C79199C1-AB17-B2B4-FA83-FED6C23ABFD1}"/>
          </ac:spMkLst>
        </pc:spChg>
        <pc:spChg chg="del mod">
          <ac:chgData name="Aditi Patil" userId="S::apatil5@students.kennesaw.edu::6e0513b4-985d-4e0b-9027-175fc632c38c" providerId="AD" clId="Web-{01DC8EAF-CE0A-39E3-4476-C31AF2387902}" dt="2024-09-02T17:51:01.298" v="302"/>
          <ac:spMkLst>
            <pc:docMk/>
            <pc:sldMk cId="1979654124" sldId="268"/>
            <ac:spMk id="9" creationId="{ECA5C4AD-1276-1E16-7703-45FE69B2461C}"/>
          </ac:spMkLst>
        </pc:spChg>
        <pc:spChg chg="add del">
          <ac:chgData name="Aditi Patil" userId="S::apatil5@students.kennesaw.edu::6e0513b4-985d-4e0b-9027-175fc632c38c" providerId="AD" clId="Web-{01DC8EAF-CE0A-39E3-4476-C31AF2387902}" dt="2024-09-02T18:30:44.265" v="844"/>
          <ac:spMkLst>
            <pc:docMk/>
            <pc:sldMk cId="1979654124" sldId="268"/>
            <ac:spMk id="11" creationId="{164B9A9F-04B9-CE7A-5F97-725B98F84837}"/>
          </ac:spMkLst>
        </pc:spChg>
        <pc:spChg chg="add del">
          <ac:chgData name="Aditi Patil" userId="S::apatil5@students.kennesaw.edu::6e0513b4-985d-4e0b-9027-175fc632c38c" providerId="AD" clId="Web-{01DC8EAF-CE0A-39E3-4476-C31AF2387902}" dt="2024-09-02T18:30:44.265" v="843"/>
          <ac:spMkLst>
            <pc:docMk/>
            <pc:sldMk cId="1979654124" sldId="268"/>
            <ac:spMk id="13" creationId="{8BDA681C-F3E7-7716-6D39-4CA3C4C13A2F}"/>
          </ac:spMkLst>
        </pc:spChg>
        <pc:spChg chg="add del">
          <ac:chgData name="Aditi Patil" userId="S::apatil5@students.kennesaw.edu::6e0513b4-985d-4e0b-9027-175fc632c38c" providerId="AD" clId="Web-{01DC8EAF-CE0A-39E3-4476-C31AF2387902}" dt="2024-09-02T18:30:44.265" v="842"/>
          <ac:spMkLst>
            <pc:docMk/>
            <pc:sldMk cId="1979654124" sldId="268"/>
            <ac:spMk id="15" creationId="{03233945-C6F9-9466-5B4B-81693C99EE61}"/>
          </ac:spMkLst>
        </pc:spChg>
        <pc:spChg chg="add del">
          <ac:chgData name="Aditi Patil" userId="S::apatil5@students.kennesaw.edu::6e0513b4-985d-4e0b-9027-175fc632c38c" providerId="AD" clId="Web-{01DC8EAF-CE0A-39E3-4476-C31AF2387902}" dt="2024-09-02T18:30:44.265" v="841"/>
          <ac:spMkLst>
            <pc:docMk/>
            <pc:sldMk cId="1979654124" sldId="268"/>
            <ac:spMk id="17" creationId="{E7BDF2A0-3399-AB7A-56DB-4563042A4847}"/>
          </ac:spMkLst>
        </pc:spChg>
        <pc:spChg chg="add del">
          <ac:chgData name="Aditi Patil" userId="S::apatil5@students.kennesaw.edu::6e0513b4-985d-4e0b-9027-175fc632c38c" providerId="AD" clId="Web-{01DC8EAF-CE0A-39E3-4476-C31AF2387902}" dt="2024-09-02T18:30:44.265" v="835"/>
          <ac:spMkLst>
            <pc:docMk/>
            <pc:sldMk cId="1979654124" sldId="268"/>
            <ac:spMk id="29" creationId="{C6AC7380-12FC-39A1-344F-6D1DA540F591}"/>
          </ac:spMkLst>
        </pc:spChg>
        <pc:spChg chg="add del">
          <ac:chgData name="Aditi Patil" userId="S::apatil5@students.kennesaw.edu::6e0513b4-985d-4e0b-9027-175fc632c38c" providerId="AD" clId="Web-{01DC8EAF-CE0A-39E3-4476-C31AF2387902}" dt="2024-09-02T18:30:44.265" v="834"/>
          <ac:spMkLst>
            <pc:docMk/>
            <pc:sldMk cId="1979654124" sldId="268"/>
            <ac:spMk id="31" creationId="{475A6C02-F9DD-6E89-5750-7269D7C8295A}"/>
          </ac:spMkLst>
        </pc:spChg>
        <pc:spChg chg="add del">
          <ac:chgData name="Aditi Patil" userId="S::apatil5@students.kennesaw.edu::6e0513b4-985d-4e0b-9027-175fc632c38c" providerId="AD" clId="Web-{01DC8EAF-CE0A-39E3-4476-C31AF2387902}" dt="2024-09-02T18:30:44.265" v="833"/>
          <ac:spMkLst>
            <pc:docMk/>
            <pc:sldMk cId="1979654124" sldId="268"/>
            <ac:spMk id="33" creationId="{6ABC99EE-E5A4-44BC-1213-90CBDA593355}"/>
          </ac:spMkLst>
        </pc:spChg>
        <pc:spChg chg="add del">
          <ac:chgData name="Aditi Patil" userId="S::apatil5@students.kennesaw.edu::6e0513b4-985d-4e0b-9027-175fc632c38c" providerId="AD" clId="Web-{01DC8EAF-CE0A-39E3-4476-C31AF2387902}" dt="2024-09-02T18:30:44.265" v="832"/>
          <ac:spMkLst>
            <pc:docMk/>
            <pc:sldMk cId="1979654124" sldId="268"/>
            <ac:spMk id="35" creationId="{511C86AA-EEB1-9353-AC51-97CB7002C8AC}"/>
          </ac:spMkLst>
        </pc:spChg>
        <pc:spChg chg="add del">
          <ac:chgData name="Aditi Patil" userId="S::apatil5@students.kennesaw.edu::6e0513b4-985d-4e0b-9027-175fc632c38c" providerId="AD" clId="Web-{01DC8EAF-CE0A-39E3-4476-C31AF2387902}" dt="2024-09-02T18:30:44.265" v="831"/>
          <ac:spMkLst>
            <pc:docMk/>
            <pc:sldMk cId="1979654124" sldId="268"/>
            <ac:spMk id="37" creationId="{BAE2DD9D-BFFC-3B40-9E6D-2438CA5F78A5}"/>
          </ac:spMkLst>
        </pc:spChg>
        <pc:spChg chg="add del">
          <ac:chgData name="Aditi Patil" userId="S::apatil5@students.kennesaw.edu::6e0513b4-985d-4e0b-9027-175fc632c38c" providerId="AD" clId="Web-{01DC8EAF-CE0A-39E3-4476-C31AF2387902}" dt="2024-09-02T18:30:44.265" v="829"/>
          <ac:spMkLst>
            <pc:docMk/>
            <pc:sldMk cId="1979654124" sldId="268"/>
            <ac:spMk id="41" creationId="{1864AAB0-1910-2E28-5A53-F4F0510912ED}"/>
          </ac:spMkLst>
        </pc:spChg>
        <pc:spChg chg="add del mod">
          <ac:chgData name="Aditi Patil" userId="S::apatil5@students.kennesaw.edu::6e0513b4-985d-4e0b-9027-175fc632c38c" providerId="AD" clId="Web-{01DC8EAF-CE0A-39E3-4476-C31AF2387902}" dt="2024-09-02T18:41:55.032" v="983"/>
          <ac:spMkLst>
            <pc:docMk/>
            <pc:sldMk cId="1979654124" sldId="268"/>
            <ac:spMk id="45" creationId="{FCD77D23-4A6D-7C6D-054A-789F9F1606F1}"/>
          </ac:spMkLst>
        </pc:spChg>
        <pc:spChg chg="add del mod">
          <ac:chgData name="Aditi Patil" userId="S::apatil5@students.kennesaw.edu::6e0513b4-985d-4e0b-9027-175fc632c38c" providerId="AD" clId="Web-{01DC8EAF-CE0A-39E3-4476-C31AF2387902}" dt="2024-09-02T18:41:55.032" v="982"/>
          <ac:spMkLst>
            <pc:docMk/>
            <pc:sldMk cId="1979654124" sldId="268"/>
            <ac:spMk id="47" creationId="{631018DF-6227-4DC3-8006-7A2934F27E33}"/>
          </ac:spMkLst>
        </pc:spChg>
        <pc:spChg chg="add del mod">
          <ac:chgData name="Aditi Patil" userId="S::apatil5@students.kennesaw.edu::6e0513b4-985d-4e0b-9027-175fc632c38c" providerId="AD" clId="Web-{01DC8EAF-CE0A-39E3-4476-C31AF2387902}" dt="2024-09-02T18:41:55.032" v="981"/>
          <ac:spMkLst>
            <pc:docMk/>
            <pc:sldMk cId="1979654124" sldId="268"/>
            <ac:spMk id="49" creationId="{D0572A51-C010-B5E1-59AE-F4B1AACAE6C6}"/>
          </ac:spMkLst>
        </pc:spChg>
        <pc:spChg chg="add del mod">
          <ac:chgData name="Aditi Patil" userId="S::apatil5@students.kennesaw.edu::6e0513b4-985d-4e0b-9027-175fc632c38c" providerId="AD" clId="Web-{01DC8EAF-CE0A-39E3-4476-C31AF2387902}" dt="2024-09-02T18:41:55.032" v="980"/>
          <ac:spMkLst>
            <pc:docMk/>
            <pc:sldMk cId="1979654124" sldId="268"/>
            <ac:spMk id="51" creationId="{70082E40-6AE9-1571-EF87-DCD94E7088E1}"/>
          </ac:spMkLst>
        </pc:spChg>
        <pc:spChg chg="add del mod">
          <ac:chgData name="Aditi Patil" userId="S::apatil5@students.kennesaw.edu::6e0513b4-985d-4e0b-9027-175fc632c38c" providerId="AD" clId="Web-{01DC8EAF-CE0A-39E3-4476-C31AF2387902}" dt="2024-09-02T18:41:55.032" v="974"/>
          <ac:spMkLst>
            <pc:docMk/>
            <pc:sldMk cId="1979654124" sldId="268"/>
            <ac:spMk id="63" creationId="{B0FEDFC7-5FF6-8A19-5C76-19743A9C9757}"/>
          </ac:spMkLst>
        </pc:spChg>
        <pc:spChg chg="add del mod">
          <ac:chgData name="Aditi Patil" userId="S::apatil5@students.kennesaw.edu::6e0513b4-985d-4e0b-9027-175fc632c38c" providerId="AD" clId="Web-{01DC8EAF-CE0A-39E3-4476-C31AF2387902}" dt="2024-09-02T18:41:55.032" v="973"/>
          <ac:spMkLst>
            <pc:docMk/>
            <pc:sldMk cId="1979654124" sldId="268"/>
            <ac:spMk id="65" creationId="{E7D46503-91E8-4808-B957-884E21494EED}"/>
          </ac:spMkLst>
        </pc:spChg>
        <pc:spChg chg="add del mod">
          <ac:chgData name="Aditi Patil" userId="S::apatil5@students.kennesaw.edu::6e0513b4-985d-4e0b-9027-175fc632c38c" providerId="AD" clId="Web-{01DC8EAF-CE0A-39E3-4476-C31AF2387902}" dt="2024-09-02T18:41:55.032" v="972"/>
          <ac:spMkLst>
            <pc:docMk/>
            <pc:sldMk cId="1979654124" sldId="268"/>
            <ac:spMk id="67" creationId="{49E69F50-29FF-ED26-3A0A-A8C21AD923D1}"/>
          </ac:spMkLst>
        </pc:spChg>
        <pc:spChg chg="add del mod">
          <ac:chgData name="Aditi Patil" userId="S::apatil5@students.kennesaw.edu::6e0513b4-985d-4e0b-9027-175fc632c38c" providerId="AD" clId="Web-{01DC8EAF-CE0A-39E3-4476-C31AF2387902}" dt="2024-09-02T18:41:55.032" v="971"/>
          <ac:spMkLst>
            <pc:docMk/>
            <pc:sldMk cId="1979654124" sldId="268"/>
            <ac:spMk id="69" creationId="{251EC390-F17C-E03B-02F2-B420E3CFC076}"/>
          </ac:spMkLst>
        </pc:spChg>
        <pc:spChg chg="add del mod">
          <ac:chgData name="Aditi Patil" userId="S::apatil5@students.kennesaw.edu::6e0513b4-985d-4e0b-9027-175fc632c38c" providerId="AD" clId="Web-{01DC8EAF-CE0A-39E3-4476-C31AF2387902}" dt="2024-09-02T18:41:55.032" v="970"/>
          <ac:spMkLst>
            <pc:docMk/>
            <pc:sldMk cId="1979654124" sldId="268"/>
            <ac:spMk id="71" creationId="{C8C050A7-D9F0-1485-FBB5-4B0B1791D9D6}"/>
          </ac:spMkLst>
        </pc:spChg>
        <pc:spChg chg="add del mod">
          <ac:chgData name="Aditi Patil" userId="S::apatil5@students.kennesaw.edu::6e0513b4-985d-4e0b-9027-175fc632c38c" providerId="AD" clId="Web-{01DC8EAF-CE0A-39E3-4476-C31AF2387902}" dt="2024-09-02T18:41:55.032" v="968"/>
          <ac:spMkLst>
            <pc:docMk/>
            <pc:sldMk cId="1979654124" sldId="268"/>
            <ac:spMk id="75" creationId="{5DDACF70-5192-92EC-320E-3DBBA1FC1357}"/>
          </ac:spMkLst>
        </pc:spChg>
        <pc:spChg chg="add mod">
          <ac:chgData name="Aditi Patil" userId="S::apatil5@students.kennesaw.edu::6e0513b4-985d-4e0b-9027-175fc632c38c" providerId="AD" clId="Web-{01DC8EAF-CE0A-39E3-4476-C31AF2387902}" dt="2024-09-02T18:42:24.501" v="990" actId="1076"/>
          <ac:spMkLst>
            <pc:docMk/>
            <pc:sldMk cId="1979654124" sldId="268"/>
            <ac:spMk id="76" creationId="{B47259C3-7DFB-5FD6-7920-7F767EE1F509}"/>
          </ac:spMkLst>
        </pc:spChg>
        <pc:spChg chg="add mod">
          <ac:chgData name="Aditi Patil" userId="S::apatil5@students.kennesaw.edu::6e0513b4-985d-4e0b-9027-175fc632c38c" providerId="AD" clId="Web-{01DC8EAF-CE0A-39E3-4476-C31AF2387902}" dt="2024-09-02T18:44:54.083" v="1004" actId="1076"/>
          <ac:spMkLst>
            <pc:docMk/>
            <pc:sldMk cId="1979654124" sldId="268"/>
            <ac:spMk id="77" creationId="{516F1948-5437-C16F-94B3-A44FEC07DD5A}"/>
          </ac:spMkLst>
        </pc:spChg>
        <pc:spChg chg="add mod">
          <ac:chgData name="Aditi Patil" userId="S::apatil5@students.kennesaw.edu::6e0513b4-985d-4e0b-9027-175fc632c38c" providerId="AD" clId="Web-{01DC8EAF-CE0A-39E3-4476-C31AF2387902}" dt="2024-09-02T18:46:01.163" v="1019" actId="1076"/>
          <ac:spMkLst>
            <pc:docMk/>
            <pc:sldMk cId="1979654124" sldId="268"/>
            <ac:spMk id="78" creationId="{618A77E7-D062-3F81-7AD3-BB002B4A16F0}"/>
          </ac:spMkLst>
        </pc:spChg>
        <pc:spChg chg="add mod">
          <ac:chgData name="Aditi Patil" userId="S::apatil5@students.kennesaw.edu::6e0513b4-985d-4e0b-9027-175fc632c38c" providerId="AD" clId="Web-{01DC8EAF-CE0A-39E3-4476-C31AF2387902}" dt="2024-09-02T18:47:47.447" v="1045" actId="1076"/>
          <ac:spMkLst>
            <pc:docMk/>
            <pc:sldMk cId="1979654124" sldId="268"/>
            <ac:spMk id="79" creationId="{CEECDD40-596C-BC13-9F5E-6B6000640761}"/>
          </ac:spMkLst>
        </pc:spChg>
        <pc:spChg chg="add mod">
          <ac:chgData name="Aditi Patil" userId="S::apatil5@students.kennesaw.edu::6e0513b4-985d-4e0b-9027-175fc632c38c" providerId="AD" clId="Web-{01DC8EAF-CE0A-39E3-4476-C31AF2387902}" dt="2024-09-02T18:47:44.197" v="1044" actId="1076"/>
          <ac:spMkLst>
            <pc:docMk/>
            <pc:sldMk cId="1979654124" sldId="268"/>
            <ac:spMk id="82" creationId="{BA71E6EC-33E4-7475-2B00-239393FF01C2}"/>
          </ac:spMkLst>
        </pc:spChg>
        <pc:spChg chg="add mod">
          <ac:chgData name="Aditi Patil" userId="S::apatil5@students.kennesaw.edu::6e0513b4-985d-4e0b-9027-175fc632c38c" providerId="AD" clId="Web-{01DC8EAF-CE0A-39E3-4476-C31AF2387902}" dt="2024-09-02T18:46:30.242" v="1031" actId="1076"/>
          <ac:spMkLst>
            <pc:docMk/>
            <pc:sldMk cId="1979654124" sldId="268"/>
            <ac:spMk id="104" creationId="{CF91219D-054D-38DC-5836-593B5A864331}"/>
          </ac:spMkLst>
        </pc:spChg>
        <pc:spChg chg="add mod">
          <ac:chgData name="Aditi Patil" userId="S::apatil5@students.kennesaw.edu::6e0513b4-985d-4e0b-9027-175fc632c38c" providerId="AD" clId="Web-{01DC8EAF-CE0A-39E3-4476-C31AF2387902}" dt="2024-09-02T18:47:54.400" v="1047" actId="1076"/>
          <ac:spMkLst>
            <pc:docMk/>
            <pc:sldMk cId="1979654124" sldId="268"/>
            <ac:spMk id="106" creationId="{E541D832-76C1-6464-3A86-345B4ACF45BF}"/>
          </ac:spMkLst>
        </pc:spChg>
        <pc:spChg chg="add mod">
          <ac:chgData name="Aditi Patil" userId="S::apatil5@students.kennesaw.edu::6e0513b4-985d-4e0b-9027-175fc632c38c" providerId="AD" clId="Web-{01DC8EAF-CE0A-39E3-4476-C31AF2387902}" dt="2024-09-02T18:48:10.541" v="1050" actId="1076"/>
          <ac:spMkLst>
            <pc:docMk/>
            <pc:sldMk cId="1979654124" sldId="268"/>
            <ac:spMk id="108" creationId="{53E537AB-244C-DA22-46DD-4A98E27DB29C}"/>
          </ac:spMkLst>
        </pc:spChg>
        <pc:spChg chg="add mod">
          <ac:chgData name="Aditi Patil" userId="S::apatil5@students.kennesaw.edu::6e0513b4-985d-4e0b-9027-175fc632c38c" providerId="AD" clId="Web-{01DC8EAF-CE0A-39E3-4476-C31AF2387902}" dt="2024-09-02T18:47:50.650" v="1046" actId="1076"/>
          <ac:spMkLst>
            <pc:docMk/>
            <pc:sldMk cId="1979654124" sldId="268"/>
            <ac:spMk id="110" creationId="{CF220F2E-BDB3-75DB-C69D-9484FF033B71}"/>
          </ac:spMkLst>
        </pc:spChg>
        <pc:spChg chg="add mod">
          <ac:chgData name="Aditi Patil" userId="S::apatil5@students.kennesaw.edu::6e0513b4-985d-4e0b-9027-175fc632c38c" providerId="AD" clId="Web-{01DC8EAF-CE0A-39E3-4476-C31AF2387902}" dt="2024-09-02T18:48:20.635" v="1051" actId="1076"/>
          <ac:spMkLst>
            <pc:docMk/>
            <pc:sldMk cId="1979654124" sldId="268"/>
            <ac:spMk id="112" creationId="{DC3DD5BB-867D-AF71-1E85-F3E4D8EEF214}"/>
          </ac:spMkLst>
        </pc:spChg>
        <pc:spChg chg="add mod">
          <ac:chgData name="Aditi Patil" userId="S::apatil5@students.kennesaw.edu::6e0513b4-985d-4e0b-9027-175fc632c38c" providerId="AD" clId="Web-{01DC8EAF-CE0A-39E3-4476-C31AF2387902}" dt="2024-09-02T18:59:09.261" v="1382" actId="20577"/>
          <ac:spMkLst>
            <pc:docMk/>
            <pc:sldMk cId="1979654124" sldId="268"/>
            <ac:spMk id="113" creationId="{E68C29A5-24B4-865B-51C9-EA11A9D6EB9C}"/>
          </ac:spMkLst>
        </pc:spChg>
        <pc:picChg chg="add del">
          <ac:chgData name="Aditi Patil" userId="S::apatil5@students.kennesaw.edu::6e0513b4-985d-4e0b-9027-175fc632c38c" providerId="AD" clId="Web-{01DC8EAF-CE0A-39E3-4476-C31AF2387902}" dt="2024-09-02T18:30:44.265" v="845"/>
          <ac:picMkLst>
            <pc:docMk/>
            <pc:sldMk cId="1979654124" sldId="268"/>
            <ac:picMk id="8" creationId="{1F8EE707-3A7F-A453-30DE-80BA26CA2E41}"/>
          </ac:picMkLst>
        </pc:picChg>
        <pc:picChg chg="add del mod">
          <ac:chgData name="Aditi Patil" userId="S::apatil5@students.kennesaw.edu::6e0513b4-985d-4e0b-9027-175fc632c38c" providerId="AD" clId="Web-{01DC8EAF-CE0A-39E3-4476-C31AF2387902}" dt="2024-09-02T18:41:55.032" v="984"/>
          <ac:picMkLst>
            <pc:docMk/>
            <pc:sldMk cId="1979654124" sldId="268"/>
            <ac:picMk id="43" creationId="{8328CB1C-BE00-006F-779F-68A31C9F5FC0}"/>
          </ac:picMkLst>
        </pc:picChg>
        <pc:cxnChg chg="add del">
          <ac:chgData name="Aditi Patil" userId="S::apatil5@students.kennesaw.edu::6e0513b4-985d-4e0b-9027-175fc632c38c" providerId="AD" clId="Web-{01DC8EAF-CE0A-39E3-4476-C31AF2387902}" dt="2024-09-02T18:30:44.265" v="840"/>
          <ac:cxnSpMkLst>
            <pc:docMk/>
            <pc:sldMk cId="1979654124" sldId="268"/>
            <ac:cxnSpMk id="19" creationId="{2A826101-1C24-D681-5621-194ACABAF802}"/>
          </ac:cxnSpMkLst>
        </pc:cxnChg>
        <pc:cxnChg chg="add del">
          <ac:chgData name="Aditi Patil" userId="S::apatil5@students.kennesaw.edu::6e0513b4-985d-4e0b-9027-175fc632c38c" providerId="AD" clId="Web-{01DC8EAF-CE0A-39E3-4476-C31AF2387902}" dt="2024-09-02T18:30:44.265" v="839"/>
          <ac:cxnSpMkLst>
            <pc:docMk/>
            <pc:sldMk cId="1979654124" sldId="268"/>
            <ac:cxnSpMk id="21" creationId="{58A39E6D-01F6-B924-04BC-2D89AA63413E}"/>
          </ac:cxnSpMkLst>
        </pc:cxnChg>
        <pc:cxnChg chg="add del">
          <ac:chgData name="Aditi Patil" userId="S::apatil5@students.kennesaw.edu::6e0513b4-985d-4e0b-9027-175fc632c38c" providerId="AD" clId="Web-{01DC8EAF-CE0A-39E3-4476-C31AF2387902}" dt="2024-09-02T18:30:44.265" v="838"/>
          <ac:cxnSpMkLst>
            <pc:docMk/>
            <pc:sldMk cId="1979654124" sldId="268"/>
            <ac:cxnSpMk id="23" creationId="{CDBA3186-432C-C704-C22C-009491E4414A}"/>
          </ac:cxnSpMkLst>
        </pc:cxnChg>
        <pc:cxnChg chg="add del">
          <ac:chgData name="Aditi Patil" userId="S::apatil5@students.kennesaw.edu::6e0513b4-985d-4e0b-9027-175fc632c38c" providerId="AD" clId="Web-{01DC8EAF-CE0A-39E3-4476-C31AF2387902}" dt="2024-09-02T18:30:44.265" v="837"/>
          <ac:cxnSpMkLst>
            <pc:docMk/>
            <pc:sldMk cId="1979654124" sldId="268"/>
            <ac:cxnSpMk id="25" creationId="{A77C3C05-CFC5-E82F-B90A-89764CF8D74C}"/>
          </ac:cxnSpMkLst>
        </pc:cxnChg>
        <pc:cxnChg chg="add del">
          <ac:chgData name="Aditi Patil" userId="S::apatil5@students.kennesaw.edu::6e0513b4-985d-4e0b-9027-175fc632c38c" providerId="AD" clId="Web-{01DC8EAF-CE0A-39E3-4476-C31AF2387902}" dt="2024-09-02T18:30:44.265" v="836"/>
          <ac:cxnSpMkLst>
            <pc:docMk/>
            <pc:sldMk cId="1979654124" sldId="268"/>
            <ac:cxnSpMk id="27" creationId="{E762BC8E-96BF-E1CA-348F-1302E6CFBA92}"/>
          </ac:cxnSpMkLst>
        </pc:cxnChg>
        <pc:cxnChg chg="add del">
          <ac:chgData name="Aditi Patil" userId="S::apatil5@students.kennesaw.edu::6e0513b4-985d-4e0b-9027-175fc632c38c" providerId="AD" clId="Web-{01DC8EAF-CE0A-39E3-4476-C31AF2387902}" dt="2024-09-02T18:30:44.265" v="830"/>
          <ac:cxnSpMkLst>
            <pc:docMk/>
            <pc:sldMk cId="1979654124" sldId="268"/>
            <ac:cxnSpMk id="39" creationId="{BF915E7F-DE0B-B7C3-0A96-D6FDB0C539BD}"/>
          </ac:cxnSpMkLst>
        </pc:cxnChg>
        <pc:cxnChg chg="add del mod">
          <ac:chgData name="Aditi Patil" userId="S::apatil5@students.kennesaw.edu::6e0513b4-985d-4e0b-9027-175fc632c38c" providerId="AD" clId="Web-{01DC8EAF-CE0A-39E3-4476-C31AF2387902}" dt="2024-09-02T18:41:55.032" v="979"/>
          <ac:cxnSpMkLst>
            <pc:docMk/>
            <pc:sldMk cId="1979654124" sldId="268"/>
            <ac:cxnSpMk id="53" creationId="{C2FB3022-19DF-6BE6-AB4B-0FC80242E9E0}"/>
          </ac:cxnSpMkLst>
        </pc:cxnChg>
        <pc:cxnChg chg="add del mod">
          <ac:chgData name="Aditi Patil" userId="S::apatil5@students.kennesaw.edu::6e0513b4-985d-4e0b-9027-175fc632c38c" providerId="AD" clId="Web-{01DC8EAF-CE0A-39E3-4476-C31AF2387902}" dt="2024-09-02T18:41:55.032" v="978"/>
          <ac:cxnSpMkLst>
            <pc:docMk/>
            <pc:sldMk cId="1979654124" sldId="268"/>
            <ac:cxnSpMk id="55" creationId="{78898ED4-8156-78C8-603F-C5B38DEC838C}"/>
          </ac:cxnSpMkLst>
        </pc:cxnChg>
        <pc:cxnChg chg="add del mod">
          <ac:chgData name="Aditi Patil" userId="S::apatil5@students.kennesaw.edu::6e0513b4-985d-4e0b-9027-175fc632c38c" providerId="AD" clId="Web-{01DC8EAF-CE0A-39E3-4476-C31AF2387902}" dt="2024-09-02T18:41:55.032" v="977"/>
          <ac:cxnSpMkLst>
            <pc:docMk/>
            <pc:sldMk cId="1979654124" sldId="268"/>
            <ac:cxnSpMk id="57" creationId="{5741431E-F6A7-095E-BA9B-D03144B68BA1}"/>
          </ac:cxnSpMkLst>
        </pc:cxnChg>
        <pc:cxnChg chg="add del mod">
          <ac:chgData name="Aditi Patil" userId="S::apatil5@students.kennesaw.edu::6e0513b4-985d-4e0b-9027-175fc632c38c" providerId="AD" clId="Web-{01DC8EAF-CE0A-39E3-4476-C31AF2387902}" dt="2024-09-02T18:41:55.032" v="976"/>
          <ac:cxnSpMkLst>
            <pc:docMk/>
            <pc:sldMk cId="1979654124" sldId="268"/>
            <ac:cxnSpMk id="59" creationId="{C5F9C1BE-9F14-0D52-AEB1-685828BA344B}"/>
          </ac:cxnSpMkLst>
        </pc:cxnChg>
        <pc:cxnChg chg="add del mod">
          <ac:chgData name="Aditi Patil" userId="S::apatil5@students.kennesaw.edu::6e0513b4-985d-4e0b-9027-175fc632c38c" providerId="AD" clId="Web-{01DC8EAF-CE0A-39E3-4476-C31AF2387902}" dt="2024-09-02T18:41:55.032" v="975"/>
          <ac:cxnSpMkLst>
            <pc:docMk/>
            <pc:sldMk cId="1979654124" sldId="268"/>
            <ac:cxnSpMk id="61" creationId="{4B0BFAEE-438A-A1D2-EEE6-2320FCB8DBDE}"/>
          </ac:cxnSpMkLst>
        </pc:cxnChg>
        <pc:cxnChg chg="add del mod">
          <ac:chgData name="Aditi Patil" userId="S::apatil5@students.kennesaw.edu::6e0513b4-985d-4e0b-9027-175fc632c38c" providerId="AD" clId="Web-{01DC8EAF-CE0A-39E3-4476-C31AF2387902}" dt="2024-09-02T18:41:55.032" v="969"/>
          <ac:cxnSpMkLst>
            <pc:docMk/>
            <pc:sldMk cId="1979654124" sldId="268"/>
            <ac:cxnSpMk id="73" creationId="{3F71D997-0274-9ECF-FF87-59621287DF16}"/>
          </ac:cxnSpMkLst>
        </pc:cxnChg>
        <pc:cxnChg chg="add mod">
          <ac:chgData name="Aditi Patil" userId="S::apatil5@students.kennesaw.edu::6e0513b4-985d-4e0b-9027-175fc632c38c" providerId="AD" clId="Web-{01DC8EAF-CE0A-39E3-4476-C31AF2387902}" dt="2024-09-02T18:58:01.759" v="1371"/>
          <ac:cxnSpMkLst>
            <pc:docMk/>
            <pc:sldMk cId="1979654124" sldId="268"/>
            <ac:cxnSpMk id="80" creationId="{CFA5906C-6DD7-7704-B4EF-9BD7444F0694}"/>
          </ac:cxnSpMkLst>
        </pc:cxnChg>
        <pc:cxnChg chg="add mod">
          <ac:chgData name="Aditi Patil" userId="S::apatil5@students.kennesaw.edu::6e0513b4-985d-4e0b-9027-175fc632c38c" providerId="AD" clId="Web-{01DC8EAF-CE0A-39E3-4476-C31AF2387902}" dt="2024-09-02T18:58:05.900" v="1372"/>
          <ac:cxnSpMkLst>
            <pc:docMk/>
            <pc:sldMk cId="1979654124" sldId="268"/>
            <ac:cxnSpMk id="84" creationId="{8D1A4B84-4279-50E6-F584-3C684672E116}"/>
          </ac:cxnSpMkLst>
        </pc:cxnChg>
        <pc:cxnChg chg="add mod">
          <ac:chgData name="Aditi Patil" userId="S::apatil5@students.kennesaw.edu::6e0513b4-985d-4e0b-9027-175fc632c38c" providerId="AD" clId="Web-{01DC8EAF-CE0A-39E3-4476-C31AF2387902}" dt="2024-09-02T18:58:09.197" v="1373"/>
          <ac:cxnSpMkLst>
            <pc:docMk/>
            <pc:sldMk cId="1979654124" sldId="268"/>
            <ac:cxnSpMk id="86" creationId="{08FD7119-7529-4D87-EF67-7AFC96D77896}"/>
          </ac:cxnSpMkLst>
        </pc:cxnChg>
        <pc:cxnChg chg="add mod">
          <ac:chgData name="Aditi Patil" userId="S::apatil5@students.kennesaw.edu::6e0513b4-985d-4e0b-9027-175fc632c38c" providerId="AD" clId="Web-{01DC8EAF-CE0A-39E3-4476-C31AF2387902}" dt="2024-09-02T18:48:44.417" v="1054" actId="14100"/>
          <ac:cxnSpMkLst>
            <pc:docMk/>
            <pc:sldMk cId="1979654124" sldId="268"/>
            <ac:cxnSpMk id="88" creationId="{2D1649E3-5D71-48D9-ECA7-9B5650201040}"/>
          </ac:cxnSpMkLst>
        </pc:cxnChg>
        <pc:cxnChg chg="add mod">
          <ac:chgData name="Aditi Patil" userId="S::apatil5@students.kennesaw.edu::6e0513b4-985d-4e0b-9027-175fc632c38c" providerId="AD" clId="Web-{01DC8EAF-CE0A-39E3-4476-C31AF2387902}" dt="2024-09-02T18:57:48.868" v="1369"/>
          <ac:cxnSpMkLst>
            <pc:docMk/>
            <pc:sldMk cId="1979654124" sldId="268"/>
            <ac:cxnSpMk id="90" creationId="{A07492B2-5C35-AD74-9399-F97AF30B823E}"/>
          </ac:cxnSpMkLst>
        </pc:cxnChg>
        <pc:cxnChg chg="add mod">
          <ac:chgData name="Aditi Patil" userId="S::apatil5@students.kennesaw.edu::6e0513b4-985d-4e0b-9027-175fc632c38c" providerId="AD" clId="Web-{01DC8EAF-CE0A-39E3-4476-C31AF2387902}" dt="2024-09-02T18:57:21.946" v="1365"/>
          <ac:cxnSpMkLst>
            <pc:docMk/>
            <pc:sldMk cId="1979654124" sldId="268"/>
            <ac:cxnSpMk id="92" creationId="{9E81E7B4-61A3-EE07-5ADC-FCA272A6158E}"/>
          </ac:cxnSpMkLst>
        </pc:cxnChg>
        <pc:cxnChg chg="add del">
          <ac:chgData name="Aditi Patil" userId="S::apatil5@students.kennesaw.edu::6e0513b4-985d-4e0b-9027-175fc632c38c" providerId="AD" clId="Web-{01DC8EAF-CE0A-39E3-4476-C31AF2387902}" dt="2024-09-02T18:46:13.882" v="1029"/>
          <ac:cxnSpMkLst>
            <pc:docMk/>
            <pc:sldMk cId="1979654124" sldId="268"/>
            <ac:cxnSpMk id="94" creationId="{F52C8782-F65B-94FC-221D-33D456ADA973}"/>
          </ac:cxnSpMkLst>
        </pc:cxnChg>
        <pc:cxnChg chg="add del">
          <ac:chgData name="Aditi Patil" userId="S::apatil5@students.kennesaw.edu::6e0513b4-985d-4e0b-9027-175fc632c38c" providerId="AD" clId="Web-{01DC8EAF-CE0A-39E3-4476-C31AF2387902}" dt="2024-09-02T18:46:13.882" v="1028"/>
          <ac:cxnSpMkLst>
            <pc:docMk/>
            <pc:sldMk cId="1979654124" sldId="268"/>
            <ac:cxnSpMk id="96" creationId="{998675CC-EA3B-1C63-0B47-F0CF4524F6C4}"/>
          </ac:cxnSpMkLst>
        </pc:cxnChg>
        <pc:cxnChg chg="add del">
          <ac:chgData name="Aditi Patil" userId="S::apatil5@students.kennesaw.edu::6e0513b4-985d-4e0b-9027-175fc632c38c" providerId="AD" clId="Web-{01DC8EAF-CE0A-39E3-4476-C31AF2387902}" dt="2024-09-02T18:46:13.882" v="1027"/>
          <ac:cxnSpMkLst>
            <pc:docMk/>
            <pc:sldMk cId="1979654124" sldId="268"/>
            <ac:cxnSpMk id="98" creationId="{49946DB9-4D43-DA88-8ABB-37415649A459}"/>
          </ac:cxnSpMkLst>
        </pc:cxnChg>
        <pc:cxnChg chg="add del">
          <ac:chgData name="Aditi Patil" userId="S::apatil5@students.kennesaw.edu::6e0513b4-985d-4e0b-9027-175fc632c38c" providerId="AD" clId="Web-{01DC8EAF-CE0A-39E3-4476-C31AF2387902}" dt="2024-09-02T18:46:13.882" v="1026"/>
          <ac:cxnSpMkLst>
            <pc:docMk/>
            <pc:sldMk cId="1979654124" sldId="268"/>
            <ac:cxnSpMk id="100" creationId="{9051CF2C-2D8A-1BE9-7E66-703FC3F33AED}"/>
          </ac:cxnSpMkLst>
        </pc:cxnChg>
        <pc:cxnChg chg="add del">
          <ac:chgData name="Aditi Patil" userId="S::apatil5@students.kennesaw.edu::6e0513b4-985d-4e0b-9027-175fc632c38c" providerId="AD" clId="Web-{01DC8EAF-CE0A-39E3-4476-C31AF2387902}" dt="2024-09-02T18:46:13.882" v="1025"/>
          <ac:cxnSpMkLst>
            <pc:docMk/>
            <pc:sldMk cId="1979654124" sldId="268"/>
            <ac:cxnSpMk id="102" creationId="{7E5BCE38-53B9-B80F-2999-84D4E5A6B143}"/>
          </ac:cxnSpMkLst>
        </pc:cxnChg>
      </pc:sldChg>
      <pc:sldChg chg="delSp modSp add del replId">
        <pc:chgData name="Aditi Patil" userId="S::apatil5@students.kennesaw.edu::6e0513b4-985d-4e0b-9027-175fc632c38c" providerId="AD" clId="Web-{01DC8EAF-CE0A-39E3-4476-C31AF2387902}" dt="2024-09-02T18:37:10.478" v="860"/>
        <pc:sldMkLst>
          <pc:docMk/>
          <pc:sldMk cId="3963996532" sldId="269"/>
        </pc:sldMkLst>
        <pc:spChg chg="mod">
          <ac:chgData name="Aditi Patil" userId="S::apatil5@students.kennesaw.edu::6e0513b4-985d-4e0b-9027-175fc632c38c" providerId="AD" clId="Web-{01DC8EAF-CE0A-39E3-4476-C31AF2387902}" dt="2024-09-02T18:34:45.006" v="848" actId="20577"/>
          <ac:spMkLst>
            <pc:docMk/>
            <pc:sldMk cId="3963996532" sldId="269"/>
            <ac:spMk id="2" creationId="{1EA024E0-2979-FF99-5588-32651E12DA1D}"/>
          </ac:spMkLst>
        </pc:spChg>
        <pc:spChg chg="del mod">
          <ac:chgData name="Aditi Patil" userId="S::apatil5@students.kennesaw.edu::6e0513b4-985d-4e0b-9027-175fc632c38c" providerId="AD" clId="Web-{01DC8EAF-CE0A-39E3-4476-C31AF2387902}" dt="2024-09-02T18:34:57.334" v="851"/>
          <ac:spMkLst>
            <pc:docMk/>
            <pc:sldMk cId="3963996532" sldId="269"/>
            <ac:spMk id="4" creationId="{739EE1E4-B58B-E257-6602-66578891ECE2}"/>
          </ac:spMkLst>
        </pc:spChg>
        <pc:spChg chg="del mod">
          <ac:chgData name="Aditi Patil" userId="S::apatil5@students.kennesaw.edu::6e0513b4-985d-4e0b-9027-175fc632c38c" providerId="AD" clId="Web-{01DC8EAF-CE0A-39E3-4476-C31AF2387902}" dt="2024-09-02T18:35:17.491" v="854"/>
          <ac:spMkLst>
            <pc:docMk/>
            <pc:sldMk cId="3963996532" sldId="269"/>
            <ac:spMk id="9" creationId="{ECA5C4AD-1276-1E16-7703-45FE69B2461C}"/>
          </ac:spMkLst>
        </pc:spChg>
        <pc:picChg chg="mod">
          <ac:chgData name="Aditi Patil" userId="S::apatil5@students.kennesaw.edu::6e0513b4-985d-4e0b-9027-175fc632c38c" providerId="AD" clId="Web-{01DC8EAF-CE0A-39E3-4476-C31AF2387902}" dt="2024-09-02T18:36:05.601" v="859" actId="1076"/>
          <ac:picMkLst>
            <pc:docMk/>
            <pc:sldMk cId="3963996532" sldId="269"/>
            <ac:picMk id="5" creationId="{BF060BDF-EBA5-E7A0-3E2A-27C785C8ACF4}"/>
          </ac:picMkLst>
        </pc:picChg>
      </pc:sldChg>
    </pc:docChg>
  </pc:docChgLst>
  <pc:docChgLst>
    <pc:chgData name="Chinmayee Krishna Sriramoju" userId="S::csriramo@students.kennesaw.edu::22e8382a-e979-4557-9fde-601e9ad8bec9" providerId="AD" clId="Web-{9D702808-001E-8324-1295-2ABD469D8DD3}"/>
    <pc:docChg chg="modSld">
      <pc:chgData name="Chinmayee Krishna Sriramoju" userId="S::csriramo@students.kennesaw.edu::22e8382a-e979-4557-9fde-601e9ad8bec9" providerId="AD" clId="Web-{9D702808-001E-8324-1295-2ABD469D8DD3}" dt="2024-10-13T23:07:54.752" v="57" actId="14100"/>
      <pc:docMkLst>
        <pc:docMk/>
      </pc:docMkLst>
      <pc:sldChg chg="modSp">
        <pc:chgData name="Chinmayee Krishna Sriramoju" userId="S::csriramo@students.kennesaw.edu::22e8382a-e979-4557-9fde-601e9ad8bec9" providerId="AD" clId="Web-{9D702808-001E-8324-1295-2ABD469D8DD3}" dt="2024-10-13T23:06:42.110" v="48" actId="14100"/>
        <pc:sldMkLst>
          <pc:docMk/>
          <pc:sldMk cId="2251709657" sldId="261"/>
        </pc:sldMkLst>
        <pc:spChg chg="mod">
          <ac:chgData name="Chinmayee Krishna Sriramoju" userId="S::csriramo@students.kennesaw.edu::22e8382a-e979-4557-9fde-601e9ad8bec9" providerId="AD" clId="Web-{9D702808-001E-8324-1295-2ABD469D8DD3}" dt="2024-10-13T23:06:42.110" v="48" actId="14100"/>
          <ac:spMkLst>
            <pc:docMk/>
            <pc:sldMk cId="2251709657" sldId="261"/>
            <ac:spMk id="2" creationId="{5C9012CE-0FD2-014B-2DCD-854F1A33DAD4}"/>
          </ac:spMkLst>
        </pc:spChg>
        <pc:spChg chg="mod">
          <ac:chgData name="Chinmayee Krishna Sriramoju" userId="S::csriramo@students.kennesaw.edu::22e8382a-e979-4557-9fde-601e9ad8bec9" providerId="AD" clId="Web-{9D702808-001E-8324-1295-2ABD469D8DD3}" dt="2024-10-13T23:06:26.531" v="47" actId="1076"/>
          <ac:spMkLst>
            <pc:docMk/>
            <pc:sldMk cId="2251709657" sldId="261"/>
            <ac:spMk id="10" creationId="{33C23F76-2DF1-E63C-EE15-3625F041DF75}"/>
          </ac:spMkLst>
        </pc:spChg>
      </pc:sldChg>
      <pc:sldChg chg="modSp">
        <pc:chgData name="Chinmayee Krishna Sriramoju" userId="S::csriramo@students.kennesaw.edu::22e8382a-e979-4557-9fde-601e9ad8bec9" providerId="AD" clId="Web-{9D702808-001E-8324-1295-2ABD469D8DD3}" dt="2024-10-13T23:04:25.310" v="29" actId="1076"/>
        <pc:sldMkLst>
          <pc:docMk/>
          <pc:sldMk cId="1801719573" sldId="263"/>
        </pc:sldMkLst>
        <pc:spChg chg="mod">
          <ac:chgData name="Chinmayee Krishna Sriramoju" userId="S::csriramo@students.kennesaw.edu::22e8382a-e979-4557-9fde-601e9ad8bec9" providerId="AD" clId="Web-{9D702808-001E-8324-1295-2ABD469D8DD3}" dt="2024-10-13T23:04:25.310" v="29" actId="1076"/>
          <ac:spMkLst>
            <pc:docMk/>
            <pc:sldMk cId="1801719573" sldId="263"/>
            <ac:spMk id="2" creationId="{223388F5-00C1-D678-0D38-6EDEC38CE3B2}"/>
          </ac:spMkLst>
        </pc:spChg>
        <pc:spChg chg="mod">
          <ac:chgData name="Chinmayee Krishna Sriramoju" userId="S::csriramo@students.kennesaw.edu::22e8382a-e979-4557-9fde-601e9ad8bec9" providerId="AD" clId="Web-{9D702808-001E-8324-1295-2ABD469D8DD3}" dt="2024-10-13T23:03:27.480" v="18" actId="1076"/>
          <ac:spMkLst>
            <pc:docMk/>
            <pc:sldMk cId="1801719573" sldId="263"/>
            <ac:spMk id="6" creationId="{DED9C8A8-A2E6-94A3-22AE-BEA93BDDE2C0}"/>
          </ac:spMkLst>
        </pc:spChg>
      </pc:sldChg>
      <pc:sldChg chg="modSp">
        <pc:chgData name="Chinmayee Krishna Sriramoju" userId="S::csriramo@students.kennesaw.edu::22e8382a-e979-4557-9fde-601e9ad8bec9" providerId="AD" clId="Web-{9D702808-001E-8324-1295-2ABD469D8DD3}" dt="2024-10-13T23:05:08.623" v="37" actId="20577"/>
        <pc:sldMkLst>
          <pc:docMk/>
          <pc:sldMk cId="3543760263" sldId="266"/>
        </pc:sldMkLst>
        <pc:spChg chg="mod">
          <ac:chgData name="Chinmayee Krishna Sriramoju" userId="S::csriramo@students.kennesaw.edu::22e8382a-e979-4557-9fde-601e9ad8bec9" providerId="AD" clId="Web-{9D702808-001E-8324-1295-2ABD469D8DD3}" dt="2024-10-13T23:05:08.623" v="37" actId="20577"/>
          <ac:spMkLst>
            <pc:docMk/>
            <pc:sldMk cId="3543760263" sldId="266"/>
            <ac:spMk id="2" creationId="{F2F8A75F-B738-F1D2-7FDC-D861F369E3EA}"/>
          </ac:spMkLst>
        </pc:spChg>
        <pc:spChg chg="mod">
          <ac:chgData name="Chinmayee Krishna Sriramoju" userId="S::csriramo@students.kennesaw.edu::22e8382a-e979-4557-9fde-601e9ad8bec9" providerId="AD" clId="Web-{9D702808-001E-8324-1295-2ABD469D8DD3}" dt="2024-10-13T23:02:52.557" v="16" actId="14100"/>
          <ac:spMkLst>
            <pc:docMk/>
            <pc:sldMk cId="3543760263" sldId="266"/>
            <ac:spMk id="4" creationId="{854C9B79-2484-FD18-8474-29B47BC43BB4}"/>
          </ac:spMkLst>
        </pc:spChg>
        <pc:picChg chg="mod">
          <ac:chgData name="Chinmayee Krishna Sriramoju" userId="S::csriramo@students.kennesaw.edu::22e8382a-e979-4557-9fde-601e9ad8bec9" providerId="AD" clId="Web-{9D702808-001E-8324-1295-2ABD469D8DD3}" dt="2024-10-13T23:03:11.277" v="17" actId="1076"/>
          <ac:picMkLst>
            <pc:docMk/>
            <pc:sldMk cId="3543760263" sldId="266"/>
            <ac:picMk id="5" creationId="{2AD92F26-7888-EE2C-949D-05ADF795A20D}"/>
          </ac:picMkLst>
        </pc:picChg>
      </pc:sldChg>
      <pc:sldChg chg="modSp">
        <pc:chgData name="Chinmayee Krishna Sriramoju" userId="S::csriramo@students.kennesaw.edu::22e8382a-e979-4557-9fde-601e9ad8bec9" providerId="AD" clId="Web-{9D702808-001E-8324-1295-2ABD469D8DD3}" dt="2024-10-13T23:07:54.752" v="57" actId="14100"/>
        <pc:sldMkLst>
          <pc:docMk/>
          <pc:sldMk cId="1684695277" sldId="270"/>
        </pc:sldMkLst>
        <pc:spChg chg="mod">
          <ac:chgData name="Chinmayee Krishna Sriramoju" userId="S::csriramo@students.kennesaw.edu::22e8382a-e979-4557-9fde-601e9ad8bec9" providerId="AD" clId="Web-{9D702808-001E-8324-1295-2ABD469D8DD3}" dt="2024-10-13T23:07:54.752" v="57" actId="14100"/>
          <ac:spMkLst>
            <pc:docMk/>
            <pc:sldMk cId="1684695277" sldId="270"/>
            <ac:spMk id="6" creationId="{8629DA45-E4E2-1046-1058-8818D3467D4D}"/>
          </ac:spMkLst>
        </pc:spChg>
      </pc:sldChg>
      <pc:sldChg chg="modSp">
        <pc:chgData name="Chinmayee Krishna Sriramoju" userId="S::csriramo@students.kennesaw.edu::22e8382a-e979-4557-9fde-601e9ad8bec9" providerId="AD" clId="Web-{9D702808-001E-8324-1295-2ABD469D8DD3}" dt="2024-10-13T23:07:36.986" v="53" actId="20577"/>
        <pc:sldMkLst>
          <pc:docMk/>
          <pc:sldMk cId="2216289583" sldId="271"/>
        </pc:sldMkLst>
        <pc:spChg chg="mod">
          <ac:chgData name="Chinmayee Krishna Sriramoju" userId="S::csriramo@students.kennesaw.edu::22e8382a-e979-4557-9fde-601e9ad8bec9" providerId="AD" clId="Web-{9D702808-001E-8324-1295-2ABD469D8DD3}" dt="2024-10-13T23:07:36.986" v="53" actId="20577"/>
          <ac:spMkLst>
            <pc:docMk/>
            <pc:sldMk cId="2216289583" sldId="271"/>
            <ac:spMk id="2" creationId="{D621742B-AB24-C494-8493-14DAA8C8FF62}"/>
          </ac:spMkLst>
        </pc:spChg>
      </pc:sldChg>
      <pc:sldChg chg="modSp">
        <pc:chgData name="Chinmayee Krishna Sriramoju" userId="S::csriramo@students.kennesaw.edu::22e8382a-e979-4557-9fde-601e9ad8bec9" providerId="AD" clId="Web-{9D702808-001E-8324-1295-2ABD469D8DD3}" dt="2024-10-13T23:05:26.311" v="42" actId="20577"/>
        <pc:sldMkLst>
          <pc:docMk/>
          <pc:sldMk cId="1294802129" sldId="273"/>
        </pc:sldMkLst>
        <pc:spChg chg="mod">
          <ac:chgData name="Chinmayee Krishna Sriramoju" userId="S::csriramo@students.kennesaw.edu::22e8382a-e979-4557-9fde-601e9ad8bec9" providerId="AD" clId="Web-{9D702808-001E-8324-1295-2ABD469D8DD3}" dt="2024-10-13T23:05:26.311" v="42" actId="20577"/>
          <ac:spMkLst>
            <pc:docMk/>
            <pc:sldMk cId="1294802129" sldId="273"/>
            <ac:spMk id="2" creationId="{5C9012CE-0FD2-014B-2DCD-854F1A33DAD4}"/>
          </ac:spMkLst>
        </pc:spChg>
      </pc:sldChg>
      <pc:sldChg chg="modSp">
        <pc:chgData name="Chinmayee Krishna Sriramoju" userId="S::csriramo@students.kennesaw.edu::22e8382a-e979-4557-9fde-601e9ad8bec9" providerId="AD" clId="Web-{9D702808-001E-8324-1295-2ABD469D8DD3}" dt="2024-10-13T23:07:17.064" v="51" actId="20577"/>
        <pc:sldMkLst>
          <pc:docMk/>
          <pc:sldMk cId="2257139141" sldId="275"/>
        </pc:sldMkLst>
        <pc:spChg chg="mod">
          <ac:chgData name="Chinmayee Krishna Sriramoju" userId="S::csriramo@students.kennesaw.edu::22e8382a-e979-4557-9fde-601e9ad8bec9" providerId="AD" clId="Web-{9D702808-001E-8324-1295-2ABD469D8DD3}" dt="2024-10-13T23:07:17.064" v="51" actId="20577"/>
          <ac:spMkLst>
            <pc:docMk/>
            <pc:sldMk cId="2257139141" sldId="275"/>
            <ac:spMk id="2" creationId="{5AF15F0D-A0AF-7265-8BC0-AD1207A0D174}"/>
          </ac:spMkLst>
        </pc:spChg>
        <pc:spChg chg="mod">
          <ac:chgData name="Chinmayee Krishna Sriramoju" userId="S::csriramo@students.kennesaw.edu::22e8382a-e979-4557-9fde-601e9ad8bec9" providerId="AD" clId="Web-{9D702808-001E-8324-1295-2ABD469D8DD3}" dt="2024-10-13T23:07:03.360" v="49" actId="14100"/>
          <ac:spMkLst>
            <pc:docMk/>
            <pc:sldMk cId="2257139141" sldId="275"/>
            <ac:spMk id="3" creationId="{424BCBA2-F3C1-9382-91D5-B93D3799E160}"/>
          </ac:spMkLst>
        </pc:spChg>
      </pc:sldChg>
    </pc:docChg>
  </pc:docChgLst>
  <pc:docChgLst>
    <pc:chgData name="Aditi Patil" userId="S::apatil5@students.kennesaw.edu::6e0513b4-985d-4e0b-9027-175fc632c38c" providerId="AD" clId="Web-{FE1FBC6F-AC44-DA86-DC22-D25AF909D440}"/>
    <pc:docChg chg="modSld">
      <pc:chgData name="Aditi Patil" userId="S::apatil5@students.kennesaw.edu::6e0513b4-985d-4e0b-9027-175fc632c38c" providerId="AD" clId="Web-{FE1FBC6F-AC44-DA86-DC22-D25AF909D440}" dt="2024-09-03T02:27:35.167" v="0" actId="14100"/>
      <pc:docMkLst>
        <pc:docMk/>
      </pc:docMkLst>
      <pc:sldChg chg="modSp">
        <pc:chgData name="Aditi Patil" userId="S::apatil5@students.kennesaw.edu::6e0513b4-985d-4e0b-9027-175fc632c38c" providerId="AD" clId="Web-{FE1FBC6F-AC44-DA86-DC22-D25AF909D440}" dt="2024-09-03T02:27:35.167" v="0" actId="14100"/>
        <pc:sldMkLst>
          <pc:docMk/>
          <pc:sldMk cId="372250479" sldId="262"/>
        </pc:sldMkLst>
        <pc:spChg chg="mod">
          <ac:chgData name="Aditi Patil" userId="S::apatil5@students.kennesaw.edu::6e0513b4-985d-4e0b-9027-175fc632c38c" providerId="AD" clId="Web-{FE1FBC6F-AC44-DA86-DC22-D25AF909D440}" dt="2024-09-03T02:27:35.167" v="0" actId="14100"/>
          <ac:spMkLst>
            <pc:docMk/>
            <pc:sldMk cId="372250479" sldId="262"/>
            <ac:spMk id="2" creationId="{1EA024E0-2979-FF99-5588-32651E12DA1D}"/>
          </ac:spMkLst>
        </pc:spChg>
      </pc:sldChg>
    </pc:docChg>
  </pc:docChgLst>
  <pc:docChgLst>
    <pc:chgData name="Vinoothna Dudam" userId="S::vdudam@students.kennesaw.edu::e4982564-d84a-4b4a-8c5a-233fc6716b4a" providerId="AD" clId="Web-{978C0756-A821-8C0E-1BB1-D7E76C5F0FE7}"/>
    <pc:docChg chg="addSld delSld modSld sldOrd">
      <pc:chgData name="Vinoothna Dudam" userId="S::vdudam@students.kennesaw.edu::e4982564-d84a-4b4a-8c5a-233fc6716b4a" providerId="AD" clId="Web-{978C0756-A821-8C0E-1BB1-D7E76C5F0FE7}" dt="2024-10-14T15:59:57.519" v="60" actId="20577"/>
      <pc:docMkLst>
        <pc:docMk/>
      </pc:docMkLst>
      <pc:sldChg chg="del">
        <pc:chgData name="Vinoothna Dudam" userId="S::vdudam@students.kennesaw.edu::e4982564-d84a-4b4a-8c5a-233fc6716b4a" providerId="AD" clId="Web-{978C0756-A821-8C0E-1BB1-D7E76C5F0FE7}" dt="2024-10-14T15:52:49.144" v="14"/>
        <pc:sldMkLst>
          <pc:docMk/>
          <pc:sldMk cId="824494877" sldId="259"/>
        </pc:sldMkLst>
      </pc:sldChg>
      <pc:sldChg chg="mod setBg">
        <pc:chgData name="Vinoothna Dudam" userId="S::vdudam@students.kennesaw.edu::e4982564-d84a-4b4a-8c5a-233fc6716b4a" providerId="AD" clId="Web-{978C0756-A821-8C0E-1BB1-D7E76C5F0FE7}" dt="2024-10-14T15:58:41.907" v="49"/>
        <pc:sldMkLst>
          <pc:docMk/>
          <pc:sldMk cId="3162912230" sldId="274"/>
        </pc:sldMkLst>
      </pc:sldChg>
      <pc:sldChg chg="modSp">
        <pc:chgData name="Vinoothna Dudam" userId="S::vdudam@students.kennesaw.edu::e4982564-d84a-4b4a-8c5a-233fc6716b4a" providerId="AD" clId="Web-{978C0756-A821-8C0E-1BB1-D7E76C5F0FE7}" dt="2024-10-14T15:53:38.255" v="20" actId="20577"/>
        <pc:sldMkLst>
          <pc:docMk/>
          <pc:sldMk cId="2257139141" sldId="275"/>
        </pc:sldMkLst>
        <pc:spChg chg="mod">
          <ac:chgData name="Vinoothna Dudam" userId="S::vdudam@students.kennesaw.edu::e4982564-d84a-4b4a-8c5a-233fc6716b4a" providerId="AD" clId="Web-{978C0756-A821-8C0E-1BB1-D7E76C5F0FE7}" dt="2024-10-14T15:53:38.255" v="20" actId="20577"/>
          <ac:spMkLst>
            <pc:docMk/>
            <pc:sldMk cId="2257139141" sldId="275"/>
            <ac:spMk id="3" creationId="{424BCBA2-F3C1-9382-91D5-B93D3799E160}"/>
          </ac:spMkLst>
        </pc:spChg>
      </pc:sldChg>
      <pc:sldChg chg="add replId">
        <pc:chgData name="Vinoothna Dudam" userId="S::vdudam@students.kennesaw.edu::e4982564-d84a-4b4a-8c5a-233fc6716b4a" providerId="AD" clId="Web-{978C0756-A821-8C0E-1BB1-D7E76C5F0FE7}" dt="2024-10-14T15:51:52.939" v="7"/>
        <pc:sldMkLst>
          <pc:docMk/>
          <pc:sldMk cId="375534437" sldId="277"/>
        </pc:sldMkLst>
      </pc:sldChg>
      <pc:sldChg chg="delSp add del ord replId">
        <pc:chgData name="Vinoothna Dudam" userId="S::vdudam@students.kennesaw.edu::e4982564-d84a-4b4a-8c5a-233fc6716b4a" providerId="AD" clId="Web-{978C0756-A821-8C0E-1BB1-D7E76C5F0FE7}" dt="2024-10-14T15:55:24.181" v="25"/>
        <pc:sldMkLst>
          <pc:docMk/>
          <pc:sldMk cId="462758204" sldId="278"/>
        </pc:sldMkLst>
        <pc:picChg chg="del">
          <ac:chgData name="Vinoothna Dudam" userId="S::vdudam@students.kennesaw.edu::e4982564-d84a-4b4a-8c5a-233fc6716b4a" providerId="AD" clId="Web-{978C0756-A821-8C0E-1BB1-D7E76C5F0FE7}" dt="2024-10-14T15:52:10.080" v="9"/>
          <ac:picMkLst>
            <pc:docMk/>
            <pc:sldMk cId="462758204" sldId="278"/>
            <ac:picMk id="6" creationId="{FE98ACE4-A13B-648E-03A2-FC4BDB4D10DA}"/>
          </ac:picMkLst>
        </pc:picChg>
      </pc:sldChg>
      <pc:sldChg chg="add del replId">
        <pc:chgData name="Vinoothna Dudam" userId="S::vdudam@students.kennesaw.edu::e4982564-d84a-4b4a-8c5a-233fc6716b4a" providerId="AD" clId="Web-{978C0756-A821-8C0E-1BB1-D7E76C5F0FE7}" dt="2024-10-14T15:55:15.149" v="21"/>
        <pc:sldMkLst>
          <pc:docMk/>
          <pc:sldMk cId="1476313906" sldId="279"/>
        </pc:sldMkLst>
      </pc:sldChg>
      <pc:sldChg chg="addSp delSp modSp add mod replId setBg">
        <pc:chgData name="Vinoothna Dudam" userId="S::vdudam@students.kennesaw.edu::e4982564-d84a-4b4a-8c5a-233fc6716b4a" providerId="AD" clId="Web-{978C0756-A821-8C0E-1BB1-D7E76C5F0FE7}" dt="2024-10-14T15:59:38.081" v="57" actId="1076"/>
        <pc:sldMkLst>
          <pc:docMk/>
          <pc:sldMk cId="2196939856" sldId="280"/>
        </pc:sldMkLst>
        <pc:spChg chg="mod">
          <ac:chgData name="Vinoothna Dudam" userId="S::vdudam@students.kennesaw.edu::e4982564-d84a-4b4a-8c5a-233fc6716b4a" providerId="AD" clId="Web-{978C0756-A821-8C0E-1BB1-D7E76C5F0FE7}" dt="2024-10-14T15:59:18.908" v="55" actId="14100"/>
          <ac:spMkLst>
            <pc:docMk/>
            <pc:sldMk cId="2196939856" sldId="280"/>
            <ac:spMk id="2" creationId="{C3A4FA68-792E-2F12-3666-5D09C82149D4}"/>
          </ac:spMkLst>
        </pc:spChg>
        <pc:spChg chg="del mod">
          <ac:chgData name="Vinoothna Dudam" userId="S::vdudam@students.kennesaw.edu::e4982564-d84a-4b4a-8c5a-233fc6716b4a" providerId="AD" clId="Web-{978C0756-A821-8C0E-1BB1-D7E76C5F0FE7}" dt="2024-10-14T15:55:43.244" v="26"/>
          <ac:spMkLst>
            <pc:docMk/>
            <pc:sldMk cId="2196939856" sldId="280"/>
            <ac:spMk id="3" creationId="{0354204C-C6C2-0D1F-BF70-CD027BF99815}"/>
          </ac:spMkLst>
        </pc:spChg>
        <pc:picChg chg="add mod ord">
          <ac:chgData name="Vinoothna Dudam" userId="S::vdudam@students.kennesaw.edu::e4982564-d84a-4b4a-8c5a-233fc6716b4a" providerId="AD" clId="Web-{978C0756-A821-8C0E-1BB1-D7E76C5F0FE7}" dt="2024-10-14T15:59:38.081" v="57" actId="1076"/>
          <ac:picMkLst>
            <pc:docMk/>
            <pc:sldMk cId="2196939856" sldId="280"/>
            <ac:picMk id="4" creationId="{D017D02A-2476-FF29-6CD9-2608D1BEF7A8}"/>
          </ac:picMkLst>
        </pc:picChg>
        <pc:picChg chg="del mod">
          <ac:chgData name="Vinoothna Dudam" userId="S::vdudam@students.kennesaw.edu::e4982564-d84a-4b4a-8c5a-233fc6716b4a" providerId="AD" clId="Web-{978C0756-A821-8C0E-1BB1-D7E76C5F0FE7}" dt="2024-10-14T15:59:11.314" v="53"/>
          <ac:picMkLst>
            <pc:docMk/>
            <pc:sldMk cId="2196939856" sldId="280"/>
            <ac:picMk id="5" creationId="{24F184AB-A7B4-5993-F5B5-AB1F3F74D2C1}"/>
          </ac:picMkLst>
        </pc:picChg>
      </pc:sldChg>
      <pc:sldChg chg="addSp delSp modSp add mod replId setBg">
        <pc:chgData name="Vinoothna Dudam" userId="S::vdudam@students.kennesaw.edu::e4982564-d84a-4b4a-8c5a-233fc6716b4a" providerId="AD" clId="Web-{978C0756-A821-8C0E-1BB1-D7E76C5F0FE7}" dt="2024-10-14T15:59:57.519" v="60" actId="20577"/>
        <pc:sldMkLst>
          <pc:docMk/>
          <pc:sldMk cId="359224652" sldId="281"/>
        </pc:sldMkLst>
        <pc:spChg chg="mod">
          <ac:chgData name="Vinoothna Dudam" userId="S::vdudam@students.kennesaw.edu::e4982564-d84a-4b4a-8c5a-233fc6716b4a" providerId="AD" clId="Web-{978C0756-A821-8C0E-1BB1-D7E76C5F0FE7}" dt="2024-10-14T15:59:57.519" v="60" actId="20577"/>
          <ac:spMkLst>
            <pc:docMk/>
            <pc:sldMk cId="359224652" sldId="281"/>
            <ac:spMk id="2" creationId="{C3A4FA68-792E-2F12-3666-5D09C82149D4}"/>
          </ac:spMkLst>
        </pc:spChg>
        <pc:spChg chg="add mod">
          <ac:chgData name="Vinoothna Dudam" userId="S::vdudam@students.kennesaw.edu::e4982564-d84a-4b4a-8c5a-233fc6716b4a" providerId="AD" clId="Web-{978C0756-A821-8C0E-1BB1-D7E76C5F0FE7}" dt="2024-10-14T15:58:00.499" v="41"/>
          <ac:spMkLst>
            <pc:docMk/>
            <pc:sldMk cId="359224652" sldId="281"/>
            <ac:spMk id="6" creationId="{68551AFA-532C-E2AE-A267-5298F2A7BE01}"/>
          </ac:spMkLst>
        </pc:spChg>
        <pc:picChg chg="del">
          <ac:chgData name="Vinoothna Dudam" userId="S::vdudam@students.kennesaw.edu::e4982564-d84a-4b4a-8c5a-233fc6716b4a" providerId="AD" clId="Web-{978C0756-A821-8C0E-1BB1-D7E76C5F0FE7}" dt="2024-10-14T15:58:00.499" v="41"/>
          <ac:picMkLst>
            <pc:docMk/>
            <pc:sldMk cId="359224652" sldId="281"/>
            <ac:picMk id="4" creationId="{D017D02A-2476-FF29-6CD9-2608D1BEF7A8}"/>
          </ac:picMkLst>
        </pc:picChg>
        <pc:picChg chg="del mod">
          <ac:chgData name="Vinoothna Dudam" userId="S::vdudam@students.kennesaw.edu::e4982564-d84a-4b4a-8c5a-233fc6716b4a" providerId="AD" clId="Web-{978C0756-A821-8C0E-1BB1-D7E76C5F0FE7}" dt="2024-10-14T15:59:49.753" v="59"/>
          <ac:picMkLst>
            <pc:docMk/>
            <pc:sldMk cId="359224652" sldId="281"/>
            <ac:picMk id="5" creationId="{24F184AB-A7B4-5993-F5B5-AB1F3F74D2C1}"/>
          </ac:picMkLst>
        </pc:picChg>
      </pc:sldChg>
    </pc:docChg>
  </pc:docChgLst>
  <pc:docChgLst>
    <pc:chgData name="Vinoothna Dudam" userId="S::vdudam@students.kennesaw.edu::e4982564-d84a-4b4a-8c5a-233fc6716b4a" providerId="AD" clId="Web-{98BE7346-8775-FE46-4F25-5D369B5BD7E7}"/>
    <pc:docChg chg="addSld modSld addMainMaster delMainMaster">
      <pc:chgData name="Vinoothna Dudam" userId="S::vdudam@students.kennesaw.edu::e4982564-d84a-4b4a-8c5a-233fc6716b4a" providerId="AD" clId="Web-{98BE7346-8775-FE46-4F25-5D369B5BD7E7}" dt="2024-10-12T23:36:00.718" v="73" actId="14100"/>
      <pc:docMkLst>
        <pc:docMk/>
      </pc:docMkLst>
      <pc:sldChg chg="addSp delSp modSp mod modClrScheme delDesignElem chgLayout">
        <pc:chgData name="Vinoothna Dudam" userId="S::vdudam@students.kennesaw.edu::e4982564-d84a-4b4a-8c5a-233fc6716b4a" providerId="AD" clId="Web-{98BE7346-8775-FE46-4F25-5D369B5BD7E7}" dt="2024-10-12T23:30:05.176" v="24"/>
        <pc:sldMkLst>
          <pc:docMk/>
          <pc:sldMk cId="1165588484" sldId="256"/>
        </pc:sldMkLst>
        <pc:spChg chg="mod ord">
          <ac:chgData name="Vinoothna Dudam" userId="S::vdudam@students.kennesaw.edu::e4982564-d84a-4b4a-8c5a-233fc6716b4a" providerId="AD" clId="Web-{98BE7346-8775-FE46-4F25-5D369B5BD7E7}" dt="2024-10-12T23:30:05.176" v="24"/>
          <ac:spMkLst>
            <pc:docMk/>
            <pc:sldMk cId="1165588484" sldId="256"/>
            <ac:spMk id="2" creationId="{506444F9-15D8-988C-3258-B3E21DACF8FA}"/>
          </ac:spMkLst>
        </pc:spChg>
        <pc:spChg chg="mod ord">
          <ac:chgData name="Vinoothna Dudam" userId="S::vdudam@students.kennesaw.edu::e4982564-d84a-4b4a-8c5a-233fc6716b4a" providerId="AD" clId="Web-{98BE7346-8775-FE46-4F25-5D369B5BD7E7}" dt="2024-10-12T23:30:05.176" v="24"/>
          <ac:spMkLst>
            <pc:docMk/>
            <pc:sldMk cId="1165588484" sldId="256"/>
            <ac:spMk id="3" creationId="{973F3079-0A84-99AF-DA14-6F3630C997B9}"/>
          </ac:spMkLst>
        </pc:spChg>
        <pc:spChg chg="add del">
          <ac:chgData name="Vinoothna Dudam" userId="S::vdudam@students.kennesaw.edu::e4982564-d84a-4b4a-8c5a-233fc6716b4a" providerId="AD" clId="Web-{98BE7346-8775-FE46-4F25-5D369B5BD7E7}" dt="2024-10-12T23:30:05.176" v="24"/>
          <ac:spMkLst>
            <pc:docMk/>
            <pc:sldMk cId="1165588484" sldId="256"/>
            <ac:spMk id="22" creationId="{608EAA06-5488-416B-B2B2-E55213011012}"/>
          </ac:spMkLst>
        </pc:spChg>
      </pc:sldChg>
      <pc:sldChg chg="addSp delSp modSp mod modClrScheme delDesignElem chgLayout">
        <pc:chgData name="Vinoothna Dudam" userId="S::vdudam@students.kennesaw.edu::e4982564-d84a-4b4a-8c5a-233fc6716b4a" providerId="AD" clId="Web-{98BE7346-8775-FE46-4F25-5D369B5BD7E7}" dt="2024-10-12T23:30:05.176" v="24"/>
        <pc:sldMkLst>
          <pc:docMk/>
          <pc:sldMk cId="3914774470" sldId="257"/>
        </pc:sldMkLst>
        <pc:spChg chg="mod ord">
          <ac:chgData name="Vinoothna Dudam" userId="S::vdudam@students.kennesaw.edu::e4982564-d84a-4b4a-8c5a-233fc6716b4a" providerId="AD" clId="Web-{98BE7346-8775-FE46-4F25-5D369B5BD7E7}" dt="2024-10-12T23:30:05.176" v="24"/>
          <ac:spMkLst>
            <pc:docMk/>
            <pc:sldMk cId="3914774470" sldId="257"/>
            <ac:spMk id="2" creationId="{A07EA83B-03B5-9A8A-FC08-09D1BEBD259C}"/>
          </ac:spMkLst>
        </pc:spChg>
        <pc:spChg chg="mod ord">
          <ac:chgData name="Vinoothna Dudam" userId="S::vdudam@students.kennesaw.edu::e4982564-d84a-4b4a-8c5a-233fc6716b4a" providerId="AD" clId="Web-{98BE7346-8775-FE46-4F25-5D369B5BD7E7}" dt="2024-10-12T23:30:05.176" v="24"/>
          <ac:spMkLst>
            <pc:docMk/>
            <pc:sldMk cId="3914774470" sldId="257"/>
            <ac:spMk id="3" creationId="{1D1DC432-F602-2291-D38B-419AC6FCA975}"/>
          </ac:spMkLst>
        </pc:spChg>
        <pc:spChg chg="add del">
          <ac:chgData name="Vinoothna Dudam" userId="S::vdudam@students.kennesaw.edu::e4982564-d84a-4b4a-8c5a-233fc6716b4a" providerId="AD" clId="Web-{98BE7346-8775-FE46-4F25-5D369B5BD7E7}" dt="2024-10-12T23:30:05.176" v="24"/>
          <ac:spMkLst>
            <pc:docMk/>
            <pc:sldMk cId="3914774470" sldId="257"/>
            <ac:spMk id="9" creationId="{94AB646F-3BE3-47A3-B14F-9CB84F6BF5BD}"/>
          </ac:spMkLst>
        </pc:spChg>
        <pc:picChg chg="add del">
          <ac:chgData name="Vinoothna Dudam" userId="S::vdudam@students.kennesaw.edu::e4982564-d84a-4b4a-8c5a-233fc6716b4a" providerId="AD" clId="Web-{98BE7346-8775-FE46-4F25-5D369B5BD7E7}" dt="2024-10-12T23:30:05.176" v="24"/>
          <ac:picMkLst>
            <pc:docMk/>
            <pc:sldMk cId="3914774470" sldId="257"/>
            <ac:picMk id="11" creationId="{E0BE7827-5B1A-4F37-BF70-19F7C5C6BDEB}"/>
          </ac:picMkLst>
        </pc:picChg>
      </pc:sldChg>
      <pc:sldChg chg="addSp delSp modSp mod setBg modClrScheme chgLayout">
        <pc:chgData name="Vinoothna Dudam" userId="S::vdudam@students.kennesaw.edu::e4982564-d84a-4b4a-8c5a-233fc6716b4a" providerId="AD" clId="Web-{98BE7346-8775-FE46-4F25-5D369B5BD7E7}" dt="2024-10-12T23:36:00.718" v="73" actId="14100"/>
        <pc:sldMkLst>
          <pc:docMk/>
          <pc:sldMk cId="826973113" sldId="258"/>
        </pc:sldMkLst>
        <pc:spChg chg="mod ord">
          <ac:chgData name="Vinoothna Dudam" userId="S::vdudam@students.kennesaw.edu::e4982564-d84a-4b4a-8c5a-233fc6716b4a" providerId="AD" clId="Web-{98BE7346-8775-FE46-4F25-5D369B5BD7E7}" dt="2024-10-12T23:36:00.718" v="73" actId="14100"/>
          <ac:spMkLst>
            <pc:docMk/>
            <pc:sldMk cId="826973113" sldId="258"/>
            <ac:spMk id="2" creationId="{49AEA596-BEC4-EAB9-E4AF-1CE370DD7317}"/>
          </ac:spMkLst>
        </pc:spChg>
        <pc:spChg chg="del">
          <ac:chgData name="Vinoothna Dudam" userId="S::vdudam@students.kennesaw.edu::e4982564-d84a-4b4a-8c5a-233fc6716b4a" providerId="AD" clId="Web-{98BE7346-8775-FE46-4F25-5D369B5BD7E7}" dt="2024-10-12T23:26:30.545" v="0"/>
          <ac:spMkLst>
            <pc:docMk/>
            <pc:sldMk cId="826973113" sldId="258"/>
            <ac:spMk id="3" creationId="{5C2A9F06-B8DA-91ED-43A7-5F9FE395A6BD}"/>
          </ac:spMkLst>
        </pc:spChg>
        <pc:spChg chg="add del mod">
          <ac:chgData name="Vinoothna Dudam" userId="S::vdudam@students.kennesaw.edu::e4982564-d84a-4b4a-8c5a-233fc6716b4a" providerId="AD" clId="Web-{98BE7346-8775-FE46-4F25-5D369B5BD7E7}" dt="2024-10-12T23:28:46.580" v="12"/>
          <ac:spMkLst>
            <pc:docMk/>
            <pc:sldMk cId="826973113" sldId="258"/>
            <ac:spMk id="7" creationId="{B719A86B-A1E5-A1F9-900F-FF77F42F6C78}"/>
          </ac:spMkLst>
        </pc:spChg>
        <pc:spChg chg="add del mod">
          <ac:chgData name="Vinoothna Dudam" userId="S::vdudam@students.kennesaw.edu::e4982564-d84a-4b4a-8c5a-233fc6716b4a" providerId="AD" clId="Web-{98BE7346-8775-FE46-4F25-5D369B5BD7E7}" dt="2024-10-12T23:33:27.010" v="50"/>
          <ac:spMkLst>
            <pc:docMk/>
            <pc:sldMk cId="826973113" sldId="258"/>
            <ac:spMk id="12" creationId="{1A44BB7E-0634-8DEC-4495-F823A99FE619}"/>
          </ac:spMkLst>
        </pc:spChg>
        <pc:spChg chg="add del">
          <ac:chgData name="Vinoothna Dudam" userId="S::vdudam@students.kennesaw.edu::e4982564-d84a-4b4a-8c5a-233fc6716b4a" providerId="AD" clId="Web-{98BE7346-8775-FE46-4F25-5D369B5BD7E7}" dt="2024-10-12T23:34:56.185" v="66"/>
          <ac:spMkLst>
            <pc:docMk/>
            <pc:sldMk cId="826973113" sldId="258"/>
            <ac:spMk id="15" creationId="{8C0FE9A7-4DAF-43C6-B6C7-AF2D46FAD324}"/>
          </ac:spMkLst>
        </pc:spChg>
        <pc:spChg chg="add del">
          <ac:chgData name="Vinoothna Dudam" userId="S::vdudam@students.kennesaw.edu::e4982564-d84a-4b4a-8c5a-233fc6716b4a" providerId="AD" clId="Web-{98BE7346-8775-FE46-4F25-5D369B5BD7E7}" dt="2024-10-12T23:34:56.185" v="66"/>
          <ac:spMkLst>
            <pc:docMk/>
            <pc:sldMk cId="826973113" sldId="258"/>
            <ac:spMk id="17" creationId="{37D54B6C-87D0-4C03-8335-3955179D2B5B}"/>
          </ac:spMkLst>
        </pc:spChg>
        <pc:spChg chg="add">
          <ac:chgData name="Vinoothna Dudam" userId="S::vdudam@students.kennesaw.edu::e4982564-d84a-4b4a-8c5a-233fc6716b4a" providerId="AD" clId="Web-{98BE7346-8775-FE46-4F25-5D369B5BD7E7}" dt="2024-10-12T23:34:56.185" v="66"/>
          <ac:spMkLst>
            <pc:docMk/>
            <pc:sldMk cId="826973113" sldId="258"/>
            <ac:spMk id="22" creationId="{80FA978E-3433-4FB3-9C00-62D74DA67E20}"/>
          </ac:spMkLst>
        </pc:spChg>
        <pc:spChg chg="add">
          <ac:chgData name="Vinoothna Dudam" userId="S::vdudam@students.kennesaw.edu::e4982564-d84a-4b4a-8c5a-233fc6716b4a" providerId="AD" clId="Web-{98BE7346-8775-FE46-4F25-5D369B5BD7E7}" dt="2024-10-12T23:34:56.185" v="66"/>
          <ac:spMkLst>
            <pc:docMk/>
            <pc:sldMk cId="826973113" sldId="258"/>
            <ac:spMk id="24" creationId="{FE469E50-3893-4ED6-92BA-2985C32B0CA6}"/>
          </ac:spMkLst>
        </pc:spChg>
        <pc:picChg chg="add del mod ord">
          <ac:chgData name="Vinoothna Dudam" userId="S::vdudam@students.kennesaw.edu::e4982564-d84a-4b4a-8c5a-233fc6716b4a" providerId="AD" clId="Web-{98BE7346-8775-FE46-4F25-5D369B5BD7E7}" dt="2024-10-12T23:28:17.329" v="11"/>
          <ac:picMkLst>
            <pc:docMk/>
            <pc:sldMk cId="826973113" sldId="258"/>
            <ac:picMk id="4" creationId="{6F566A8A-3796-97AE-BC61-2BBCB375B869}"/>
          </ac:picMkLst>
        </pc:picChg>
        <pc:picChg chg="mod ord">
          <ac:chgData name="Vinoothna Dudam" userId="S::vdudam@students.kennesaw.edu::e4982564-d84a-4b4a-8c5a-233fc6716b4a" providerId="AD" clId="Web-{98BE7346-8775-FE46-4F25-5D369B5BD7E7}" dt="2024-10-12T23:32:05.336" v="34"/>
          <ac:picMkLst>
            <pc:docMk/>
            <pc:sldMk cId="826973113" sldId="258"/>
            <ac:picMk id="5" creationId="{83537582-6284-D11B-6D6B-B38870DFF794}"/>
          </ac:picMkLst>
        </pc:picChg>
        <pc:picChg chg="add mod ord">
          <ac:chgData name="Vinoothna Dudam" userId="S::vdudam@students.kennesaw.edu::e4982564-d84a-4b4a-8c5a-233fc6716b4a" providerId="AD" clId="Web-{98BE7346-8775-FE46-4F25-5D369B5BD7E7}" dt="2024-10-12T23:35:10.607" v="71" actId="14100"/>
          <ac:picMkLst>
            <pc:docMk/>
            <pc:sldMk cId="826973113" sldId="258"/>
            <ac:picMk id="8" creationId="{FBD891EB-D3D3-049B-45CA-052E88D893B9}"/>
          </ac:picMkLst>
        </pc:picChg>
      </pc:sldChg>
      <pc:sldChg chg="modSp mod modClrScheme chgLayout">
        <pc:chgData name="Vinoothna Dudam" userId="S::vdudam@students.kennesaw.edu::e4982564-d84a-4b4a-8c5a-233fc6716b4a" providerId="AD" clId="Web-{98BE7346-8775-FE46-4F25-5D369B5BD7E7}" dt="2024-10-12T23:30:05.176" v="24"/>
        <pc:sldMkLst>
          <pc:docMk/>
          <pc:sldMk cId="824494877" sldId="259"/>
        </pc:sldMkLst>
        <pc:spChg chg="mod ord">
          <ac:chgData name="Vinoothna Dudam" userId="S::vdudam@students.kennesaw.edu::e4982564-d84a-4b4a-8c5a-233fc6716b4a" providerId="AD" clId="Web-{98BE7346-8775-FE46-4F25-5D369B5BD7E7}" dt="2024-10-12T23:30:05.176" v="24"/>
          <ac:spMkLst>
            <pc:docMk/>
            <pc:sldMk cId="824494877" sldId="259"/>
            <ac:spMk id="2" creationId="{C3A4FA68-792E-2F12-3666-5D09C82149D4}"/>
          </ac:spMkLst>
        </pc:spChg>
        <pc:spChg chg="mod ord">
          <ac:chgData name="Vinoothna Dudam" userId="S::vdudam@students.kennesaw.edu::e4982564-d84a-4b4a-8c5a-233fc6716b4a" providerId="AD" clId="Web-{98BE7346-8775-FE46-4F25-5D369B5BD7E7}" dt="2024-10-12T23:30:05.176" v="24"/>
          <ac:spMkLst>
            <pc:docMk/>
            <pc:sldMk cId="824494877" sldId="259"/>
            <ac:spMk id="3" creationId="{0354204C-C6C2-0D1F-BF70-CD027BF99815}"/>
          </ac:spMkLst>
        </pc:spChg>
      </pc:sldChg>
      <pc:sldChg chg="addSp delSp modSp mod modClrScheme delDesignElem chgLayout">
        <pc:chgData name="Vinoothna Dudam" userId="S::vdudam@students.kennesaw.edu::e4982564-d84a-4b4a-8c5a-233fc6716b4a" providerId="AD" clId="Web-{98BE7346-8775-FE46-4F25-5D369B5BD7E7}" dt="2024-10-12T23:30:05.176" v="24"/>
        <pc:sldMkLst>
          <pc:docMk/>
          <pc:sldMk cId="1025376336" sldId="260"/>
        </pc:sldMkLst>
        <pc:spChg chg="mod ord">
          <ac:chgData name="Vinoothna Dudam" userId="S::vdudam@students.kennesaw.edu::e4982564-d84a-4b4a-8c5a-233fc6716b4a" providerId="AD" clId="Web-{98BE7346-8775-FE46-4F25-5D369B5BD7E7}" dt="2024-10-12T23:30:05.176" v="24"/>
          <ac:spMkLst>
            <pc:docMk/>
            <pc:sldMk cId="1025376336" sldId="260"/>
            <ac:spMk id="2" creationId="{A9454C66-44FE-3783-5318-4B555AFF52BE}"/>
          </ac:spMkLst>
        </pc:spChg>
        <pc:spChg chg="add del">
          <ac:chgData name="Vinoothna Dudam" userId="S::vdudam@students.kennesaw.edu::e4982564-d84a-4b4a-8c5a-233fc6716b4a" providerId="AD" clId="Web-{98BE7346-8775-FE46-4F25-5D369B5BD7E7}" dt="2024-10-12T23:30:05.176" v="24"/>
          <ac:spMkLst>
            <pc:docMk/>
            <pc:sldMk cId="1025376336" sldId="260"/>
            <ac:spMk id="9" creationId="{D221F0D2-C3E4-45CA-9D1A-6440363925A7}"/>
          </ac:spMkLst>
        </pc:spChg>
      </pc:sldChg>
      <pc:sldChg chg="modSp mod modClrScheme chgLayout">
        <pc:chgData name="Vinoothna Dudam" userId="S::vdudam@students.kennesaw.edu::e4982564-d84a-4b4a-8c5a-233fc6716b4a" providerId="AD" clId="Web-{98BE7346-8775-FE46-4F25-5D369B5BD7E7}" dt="2024-10-12T23:30:05.176" v="24"/>
        <pc:sldMkLst>
          <pc:docMk/>
          <pc:sldMk cId="2251709657" sldId="261"/>
        </pc:sldMkLst>
        <pc:spChg chg="mod ord">
          <ac:chgData name="Vinoothna Dudam" userId="S::vdudam@students.kennesaw.edu::e4982564-d84a-4b4a-8c5a-233fc6716b4a" providerId="AD" clId="Web-{98BE7346-8775-FE46-4F25-5D369B5BD7E7}" dt="2024-10-12T23:30:05.176" v="24"/>
          <ac:spMkLst>
            <pc:docMk/>
            <pc:sldMk cId="2251709657" sldId="261"/>
            <ac:spMk id="2" creationId="{5C9012CE-0FD2-014B-2DCD-854F1A33DAD4}"/>
          </ac:spMkLst>
        </pc:spChg>
        <pc:spChg chg="mod ord">
          <ac:chgData name="Vinoothna Dudam" userId="S::vdudam@students.kennesaw.edu::e4982564-d84a-4b4a-8c5a-233fc6716b4a" providerId="AD" clId="Web-{98BE7346-8775-FE46-4F25-5D369B5BD7E7}" dt="2024-10-12T23:30:05.176" v="24"/>
          <ac:spMkLst>
            <pc:docMk/>
            <pc:sldMk cId="2251709657" sldId="261"/>
            <ac:spMk id="10" creationId="{33C23F76-2DF1-E63C-EE15-3625F041DF75}"/>
          </ac:spMkLst>
        </pc:spChg>
      </pc:sldChg>
      <pc:sldChg chg="modSp mod modClrScheme chgLayout">
        <pc:chgData name="Vinoothna Dudam" userId="S::vdudam@students.kennesaw.edu::e4982564-d84a-4b4a-8c5a-233fc6716b4a" providerId="AD" clId="Web-{98BE7346-8775-FE46-4F25-5D369B5BD7E7}" dt="2024-10-12T23:30:05.176" v="24"/>
        <pc:sldMkLst>
          <pc:docMk/>
          <pc:sldMk cId="372250479" sldId="262"/>
        </pc:sldMkLst>
        <pc:spChg chg="mod ord">
          <ac:chgData name="Vinoothna Dudam" userId="S::vdudam@students.kennesaw.edu::e4982564-d84a-4b4a-8c5a-233fc6716b4a" providerId="AD" clId="Web-{98BE7346-8775-FE46-4F25-5D369B5BD7E7}" dt="2024-10-12T23:30:05.176" v="24"/>
          <ac:spMkLst>
            <pc:docMk/>
            <pc:sldMk cId="372250479" sldId="262"/>
            <ac:spMk id="2" creationId="{1EA024E0-2979-FF99-5588-32651E12DA1D}"/>
          </ac:spMkLst>
        </pc:spChg>
      </pc:sldChg>
      <pc:sldChg chg="modSp mod modClrScheme chgLayout">
        <pc:chgData name="Vinoothna Dudam" userId="S::vdudam@students.kennesaw.edu::e4982564-d84a-4b4a-8c5a-233fc6716b4a" providerId="AD" clId="Web-{98BE7346-8775-FE46-4F25-5D369B5BD7E7}" dt="2024-10-12T23:30:05.176" v="24"/>
        <pc:sldMkLst>
          <pc:docMk/>
          <pc:sldMk cId="1801719573" sldId="263"/>
        </pc:sldMkLst>
        <pc:spChg chg="mod ord">
          <ac:chgData name="Vinoothna Dudam" userId="S::vdudam@students.kennesaw.edu::e4982564-d84a-4b4a-8c5a-233fc6716b4a" providerId="AD" clId="Web-{98BE7346-8775-FE46-4F25-5D369B5BD7E7}" dt="2024-10-12T23:30:05.176" v="24"/>
          <ac:spMkLst>
            <pc:docMk/>
            <pc:sldMk cId="1801719573" sldId="263"/>
            <ac:spMk id="2" creationId="{223388F5-00C1-D678-0D38-6EDEC38CE3B2}"/>
          </ac:spMkLst>
        </pc:spChg>
        <pc:spChg chg="mod ord">
          <ac:chgData name="Vinoothna Dudam" userId="S::vdudam@students.kennesaw.edu::e4982564-d84a-4b4a-8c5a-233fc6716b4a" providerId="AD" clId="Web-{98BE7346-8775-FE46-4F25-5D369B5BD7E7}" dt="2024-10-12T23:30:05.176" v="24"/>
          <ac:spMkLst>
            <pc:docMk/>
            <pc:sldMk cId="1801719573" sldId="263"/>
            <ac:spMk id="6" creationId="{DED9C8A8-A2E6-94A3-22AE-BEA93BDDE2C0}"/>
          </ac:spMkLst>
        </pc:spChg>
      </pc:sldChg>
      <pc:sldChg chg="modSp mod modClrScheme chgLayout">
        <pc:chgData name="Vinoothna Dudam" userId="S::vdudam@students.kennesaw.edu::e4982564-d84a-4b4a-8c5a-233fc6716b4a" providerId="AD" clId="Web-{98BE7346-8775-FE46-4F25-5D369B5BD7E7}" dt="2024-10-12T23:30:05.176" v="24"/>
        <pc:sldMkLst>
          <pc:docMk/>
          <pc:sldMk cId="1985359536" sldId="264"/>
        </pc:sldMkLst>
        <pc:spChg chg="mod ord">
          <ac:chgData name="Vinoothna Dudam" userId="S::vdudam@students.kennesaw.edu::e4982564-d84a-4b4a-8c5a-233fc6716b4a" providerId="AD" clId="Web-{98BE7346-8775-FE46-4F25-5D369B5BD7E7}" dt="2024-10-12T23:30:05.176" v="24"/>
          <ac:spMkLst>
            <pc:docMk/>
            <pc:sldMk cId="1985359536" sldId="264"/>
            <ac:spMk id="2" creationId="{33C38F39-801F-C047-DAEB-5190260C7A9D}"/>
          </ac:spMkLst>
        </pc:spChg>
        <pc:spChg chg="mod ord">
          <ac:chgData name="Vinoothna Dudam" userId="S::vdudam@students.kennesaw.edu::e4982564-d84a-4b4a-8c5a-233fc6716b4a" providerId="AD" clId="Web-{98BE7346-8775-FE46-4F25-5D369B5BD7E7}" dt="2024-10-12T23:30:05.176" v="24"/>
          <ac:spMkLst>
            <pc:docMk/>
            <pc:sldMk cId="1985359536" sldId="264"/>
            <ac:spMk id="3" creationId="{135C3E74-3A61-04C3-8020-6A274A8E0F97}"/>
          </ac:spMkLst>
        </pc:spChg>
      </pc:sldChg>
      <pc:sldChg chg="modSp mod modClrScheme chgLayout">
        <pc:chgData name="Vinoothna Dudam" userId="S::vdudam@students.kennesaw.edu::e4982564-d84a-4b4a-8c5a-233fc6716b4a" providerId="AD" clId="Web-{98BE7346-8775-FE46-4F25-5D369B5BD7E7}" dt="2024-10-12T23:30:05.176" v="24"/>
        <pc:sldMkLst>
          <pc:docMk/>
          <pc:sldMk cId="3543760263" sldId="266"/>
        </pc:sldMkLst>
        <pc:spChg chg="mod ord">
          <ac:chgData name="Vinoothna Dudam" userId="S::vdudam@students.kennesaw.edu::e4982564-d84a-4b4a-8c5a-233fc6716b4a" providerId="AD" clId="Web-{98BE7346-8775-FE46-4F25-5D369B5BD7E7}" dt="2024-10-12T23:30:05.176" v="24"/>
          <ac:spMkLst>
            <pc:docMk/>
            <pc:sldMk cId="3543760263" sldId="266"/>
            <ac:spMk id="2" creationId="{F2F8A75F-B738-F1D2-7FDC-D861F369E3EA}"/>
          </ac:spMkLst>
        </pc:spChg>
        <pc:spChg chg="mod ord">
          <ac:chgData name="Vinoothna Dudam" userId="S::vdudam@students.kennesaw.edu::e4982564-d84a-4b4a-8c5a-233fc6716b4a" providerId="AD" clId="Web-{98BE7346-8775-FE46-4F25-5D369B5BD7E7}" dt="2024-10-12T23:30:05.176" v="24"/>
          <ac:spMkLst>
            <pc:docMk/>
            <pc:sldMk cId="3543760263" sldId="266"/>
            <ac:spMk id="3" creationId="{38347CF1-D6C9-F026-F5DD-0485771225D6}"/>
          </ac:spMkLst>
        </pc:spChg>
      </pc:sldChg>
      <pc:sldChg chg="modSp mod modClrScheme chgLayout">
        <pc:chgData name="Vinoothna Dudam" userId="S::vdudam@students.kennesaw.edu::e4982564-d84a-4b4a-8c5a-233fc6716b4a" providerId="AD" clId="Web-{98BE7346-8775-FE46-4F25-5D369B5BD7E7}" dt="2024-10-12T23:30:05.176" v="24"/>
        <pc:sldMkLst>
          <pc:docMk/>
          <pc:sldMk cId="2993292126" sldId="267"/>
        </pc:sldMkLst>
        <pc:spChg chg="mod ord">
          <ac:chgData name="Vinoothna Dudam" userId="S::vdudam@students.kennesaw.edu::e4982564-d84a-4b4a-8c5a-233fc6716b4a" providerId="AD" clId="Web-{98BE7346-8775-FE46-4F25-5D369B5BD7E7}" dt="2024-10-12T23:30:05.176" v="24"/>
          <ac:spMkLst>
            <pc:docMk/>
            <pc:sldMk cId="2993292126" sldId="267"/>
            <ac:spMk id="2" creationId="{8B25D938-98D8-34CB-56FE-6400F34B6111}"/>
          </ac:spMkLst>
        </pc:spChg>
      </pc:sldChg>
      <pc:sldChg chg="modSp mod modClrScheme chgLayout">
        <pc:chgData name="Vinoothna Dudam" userId="S::vdudam@students.kennesaw.edu::e4982564-d84a-4b4a-8c5a-233fc6716b4a" providerId="AD" clId="Web-{98BE7346-8775-FE46-4F25-5D369B5BD7E7}" dt="2024-10-12T23:30:05.176" v="24"/>
        <pc:sldMkLst>
          <pc:docMk/>
          <pc:sldMk cId="1979654124" sldId="268"/>
        </pc:sldMkLst>
        <pc:spChg chg="mod ord">
          <ac:chgData name="Vinoothna Dudam" userId="S::vdudam@students.kennesaw.edu::e4982564-d84a-4b4a-8c5a-233fc6716b4a" providerId="AD" clId="Web-{98BE7346-8775-FE46-4F25-5D369B5BD7E7}" dt="2024-10-12T23:30:05.176" v="24"/>
          <ac:spMkLst>
            <pc:docMk/>
            <pc:sldMk cId="1979654124" sldId="268"/>
            <ac:spMk id="2" creationId="{1EA024E0-2979-FF99-5588-32651E12DA1D}"/>
          </ac:spMkLst>
        </pc:spChg>
      </pc:sldChg>
      <pc:sldChg chg="modSp mod modClrScheme chgLayout">
        <pc:chgData name="Vinoothna Dudam" userId="S::vdudam@students.kennesaw.edu::e4982564-d84a-4b4a-8c5a-233fc6716b4a" providerId="AD" clId="Web-{98BE7346-8775-FE46-4F25-5D369B5BD7E7}" dt="2024-10-12T23:30:05.176" v="24"/>
        <pc:sldMkLst>
          <pc:docMk/>
          <pc:sldMk cId="2799171783" sldId="269"/>
        </pc:sldMkLst>
        <pc:graphicFrameChg chg="mod ord">
          <ac:chgData name="Vinoothna Dudam" userId="S::vdudam@students.kennesaw.edu::e4982564-d84a-4b4a-8c5a-233fc6716b4a" providerId="AD" clId="Web-{98BE7346-8775-FE46-4F25-5D369B5BD7E7}" dt="2024-10-12T23:30:05.176" v="24"/>
          <ac:graphicFrameMkLst>
            <pc:docMk/>
            <pc:sldMk cId="2799171783" sldId="269"/>
            <ac:graphicFrameMk id="4" creationId="{26AEFFD8-0AB3-78B7-8EF8-2363372FA1CF}"/>
          </ac:graphicFrameMkLst>
        </pc:graphicFrameChg>
      </pc:sldChg>
      <pc:sldChg chg="addSp delSp modSp mod modClrScheme delDesignElem chgLayout">
        <pc:chgData name="Vinoothna Dudam" userId="S::vdudam@students.kennesaw.edu::e4982564-d84a-4b4a-8c5a-233fc6716b4a" providerId="AD" clId="Web-{98BE7346-8775-FE46-4F25-5D369B5BD7E7}" dt="2024-10-12T23:30:05.176" v="24"/>
        <pc:sldMkLst>
          <pc:docMk/>
          <pc:sldMk cId="1684695277" sldId="270"/>
        </pc:sldMkLst>
        <pc:spChg chg="mod ord">
          <ac:chgData name="Vinoothna Dudam" userId="S::vdudam@students.kennesaw.edu::e4982564-d84a-4b4a-8c5a-233fc6716b4a" providerId="AD" clId="Web-{98BE7346-8775-FE46-4F25-5D369B5BD7E7}" dt="2024-10-12T23:30:05.176" v="24"/>
          <ac:spMkLst>
            <pc:docMk/>
            <pc:sldMk cId="1684695277" sldId="270"/>
            <ac:spMk id="6" creationId="{8629DA45-E4E2-1046-1058-8818D3467D4D}"/>
          </ac:spMkLst>
        </pc:spChg>
        <pc:spChg chg="mod ord">
          <ac:chgData name="Vinoothna Dudam" userId="S::vdudam@students.kennesaw.edu::e4982564-d84a-4b4a-8c5a-233fc6716b4a" providerId="AD" clId="Web-{98BE7346-8775-FE46-4F25-5D369B5BD7E7}" dt="2024-10-12T23:30:05.176" v="24"/>
          <ac:spMkLst>
            <pc:docMk/>
            <pc:sldMk cId="1684695277" sldId="270"/>
            <ac:spMk id="8" creationId="{CE799F5A-A456-FF03-AD5B-0FF0824BEFB2}"/>
          </ac:spMkLst>
        </pc:spChg>
        <pc:spChg chg="add del">
          <ac:chgData name="Vinoothna Dudam" userId="S::vdudam@students.kennesaw.edu::e4982564-d84a-4b4a-8c5a-233fc6716b4a" providerId="AD" clId="Web-{98BE7346-8775-FE46-4F25-5D369B5BD7E7}" dt="2024-10-12T23:30:05.176" v="24"/>
          <ac:spMkLst>
            <pc:docMk/>
            <pc:sldMk cId="1684695277" sldId="270"/>
            <ac:spMk id="25" creationId="{95CB840F-8E41-4CA5-B79B-25CC80AD234A}"/>
          </ac:spMkLst>
        </pc:spChg>
      </pc:sldChg>
      <pc:sldChg chg="modSp mod modClrScheme chgLayout">
        <pc:chgData name="Vinoothna Dudam" userId="S::vdudam@students.kennesaw.edu::e4982564-d84a-4b4a-8c5a-233fc6716b4a" providerId="AD" clId="Web-{98BE7346-8775-FE46-4F25-5D369B5BD7E7}" dt="2024-10-12T23:30:05.176" v="24"/>
        <pc:sldMkLst>
          <pc:docMk/>
          <pc:sldMk cId="2216289583" sldId="271"/>
        </pc:sldMkLst>
        <pc:spChg chg="mod ord">
          <ac:chgData name="Vinoothna Dudam" userId="S::vdudam@students.kennesaw.edu::e4982564-d84a-4b4a-8c5a-233fc6716b4a" providerId="AD" clId="Web-{98BE7346-8775-FE46-4F25-5D369B5BD7E7}" dt="2024-10-12T23:30:05.176" v="24"/>
          <ac:spMkLst>
            <pc:docMk/>
            <pc:sldMk cId="2216289583" sldId="271"/>
            <ac:spMk id="2" creationId="{D621742B-AB24-C494-8493-14DAA8C8FF62}"/>
          </ac:spMkLst>
        </pc:spChg>
        <pc:spChg chg="mod ord">
          <ac:chgData name="Vinoothna Dudam" userId="S::vdudam@students.kennesaw.edu::e4982564-d84a-4b4a-8c5a-233fc6716b4a" providerId="AD" clId="Web-{98BE7346-8775-FE46-4F25-5D369B5BD7E7}" dt="2024-10-12T23:30:05.176" v="24"/>
          <ac:spMkLst>
            <pc:docMk/>
            <pc:sldMk cId="2216289583" sldId="271"/>
            <ac:spMk id="8" creationId="{0E4E2910-2969-4170-0F8C-05043A0BED28}"/>
          </ac:spMkLst>
        </pc:spChg>
      </pc:sldChg>
      <pc:sldChg chg="modSp mod modClrScheme chgLayout">
        <pc:chgData name="Vinoothna Dudam" userId="S::vdudam@students.kennesaw.edu::e4982564-d84a-4b4a-8c5a-233fc6716b4a" providerId="AD" clId="Web-{98BE7346-8775-FE46-4F25-5D369B5BD7E7}" dt="2024-10-12T23:30:05.176" v="24"/>
        <pc:sldMkLst>
          <pc:docMk/>
          <pc:sldMk cId="228391307" sldId="272"/>
        </pc:sldMkLst>
        <pc:spChg chg="mod ord">
          <ac:chgData name="Vinoothna Dudam" userId="S::vdudam@students.kennesaw.edu::e4982564-d84a-4b4a-8c5a-233fc6716b4a" providerId="AD" clId="Web-{98BE7346-8775-FE46-4F25-5D369B5BD7E7}" dt="2024-10-12T23:30:05.176" v="24"/>
          <ac:spMkLst>
            <pc:docMk/>
            <pc:sldMk cId="228391307" sldId="272"/>
            <ac:spMk id="2" creationId="{6EA75DF8-53A1-5BC0-6E7F-4B40F190D81B}"/>
          </ac:spMkLst>
        </pc:spChg>
        <pc:spChg chg="mod ord">
          <ac:chgData name="Vinoothna Dudam" userId="S::vdudam@students.kennesaw.edu::e4982564-d84a-4b4a-8c5a-233fc6716b4a" providerId="AD" clId="Web-{98BE7346-8775-FE46-4F25-5D369B5BD7E7}" dt="2024-10-12T23:30:05.176" v="24"/>
          <ac:spMkLst>
            <pc:docMk/>
            <pc:sldMk cId="228391307" sldId="272"/>
            <ac:spMk id="8" creationId="{6F813D40-AB46-34E2-1D24-39963575427D}"/>
          </ac:spMkLst>
        </pc:spChg>
      </pc:sldChg>
      <pc:sldChg chg="modSp mod modClrScheme chgLayout">
        <pc:chgData name="Vinoothna Dudam" userId="S::vdudam@students.kennesaw.edu::e4982564-d84a-4b4a-8c5a-233fc6716b4a" providerId="AD" clId="Web-{98BE7346-8775-FE46-4F25-5D369B5BD7E7}" dt="2024-10-12T23:30:05.176" v="24"/>
        <pc:sldMkLst>
          <pc:docMk/>
          <pc:sldMk cId="1294802129" sldId="273"/>
        </pc:sldMkLst>
        <pc:spChg chg="mod ord">
          <ac:chgData name="Vinoothna Dudam" userId="S::vdudam@students.kennesaw.edu::e4982564-d84a-4b4a-8c5a-233fc6716b4a" providerId="AD" clId="Web-{98BE7346-8775-FE46-4F25-5D369B5BD7E7}" dt="2024-10-12T23:30:05.176" v="24"/>
          <ac:spMkLst>
            <pc:docMk/>
            <pc:sldMk cId="1294802129" sldId="273"/>
            <ac:spMk id="2" creationId="{5C9012CE-0FD2-014B-2DCD-854F1A33DAD4}"/>
          </ac:spMkLst>
        </pc:spChg>
        <pc:graphicFrameChg chg="mod ord">
          <ac:chgData name="Vinoothna Dudam" userId="S::vdudam@students.kennesaw.edu::e4982564-d84a-4b4a-8c5a-233fc6716b4a" providerId="AD" clId="Web-{98BE7346-8775-FE46-4F25-5D369B5BD7E7}" dt="2024-10-12T23:30:05.176" v="24"/>
          <ac:graphicFrameMkLst>
            <pc:docMk/>
            <pc:sldMk cId="1294802129" sldId="273"/>
            <ac:graphicFrameMk id="8" creationId="{9D72877D-3853-0643-539A-6DF77BCB2B97}"/>
          </ac:graphicFrameMkLst>
        </pc:graphicFrameChg>
      </pc:sldChg>
      <pc:sldChg chg="addSp delSp modSp add mod replId setBg">
        <pc:chgData name="Vinoothna Dudam" userId="S::vdudam@students.kennesaw.edu::e4982564-d84a-4b4a-8c5a-233fc6716b4a" providerId="AD" clId="Web-{98BE7346-8775-FE46-4F25-5D369B5BD7E7}" dt="2024-10-12T23:32:42.056" v="41" actId="14100"/>
        <pc:sldMkLst>
          <pc:docMk/>
          <pc:sldMk cId="3162912230" sldId="274"/>
        </pc:sldMkLst>
        <pc:spChg chg="mod">
          <ac:chgData name="Vinoothna Dudam" userId="S::vdudam@students.kennesaw.edu::e4982564-d84a-4b4a-8c5a-233fc6716b4a" providerId="AD" clId="Web-{98BE7346-8775-FE46-4F25-5D369B5BD7E7}" dt="2024-10-12T23:32:42.056" v="41" actId="14100"/>
          <ac:spMkLst>
            <pc:docMk/>
            <pc:sldMk cId="3162912230" sldId="274"/>
            <ac:spMk id="2" creationId="{49AEA596-BEC4-EAB9-E4AF-1CE370DD7317}"/>
          </ac:spMkLst>
        </pc:spChg>
        <pc:spChg chg="add del mod">
          <ac:chgData name="Vinoothna Dudam" userId="S::vdudam@students.kennesaw.edu::e4982564-d84a-4b4a-8c5a-233fc6716b4a" providerId="AD" clId="Web-{98BE7346-8775-FE46-4F25-5D369B5BD7E7}" dt="2024-10-12T23:31:32.648" v="29"/>
          <ac:spMkLst>
            <pc:docMk/>
            <pc:sldMk cId="3162912230" sldId="274"/>
            <ac:spMk id="4" creationId="{F763344F-FCB6-E543-5DA9-4C38EC0C704A}"/>
          </ac:spMkLst>
        </pc:spChg>
        <pc:spChg chg="add">
          <ac:chgData name="Vinoothna Dudam" userId="S::vdudam@students.kennesaw.edu::e4982564-d84a-4b4a-8c5a-233fc6716b4a" providerId="AD" clId="Web-{98BE7346-8775-FE46-4F25-5D369B5BD7E7}" dt="2024-10-12T23:31:43.601" v="30"/>
          <ac:spMkLst>
            <pc:docMk/>
            <pc:sldMk cId="3162912230" sldId="274"/>
            <ac:spMk id="11" creationId="{80FA978E-3433-4FB3-9C00-62D74DA67E20}"/>
          </ac:spMkLst>
        </pc:spChg>
        <pc:spChg chg="add">
          <ac:chgData name="Vinoothna Dudam" userId="S::vdudam@students.kennesaw.edu::e4982564-d84a-4b4a-8c5a-233fc6716b4a" providerId="AD" clId="Web-{98BE7346-8775-FE46-4F25-5D369B5BD7E7}" dt="2024-10-12T23:31:43.601" v="30"/>
          <ac:spMkLst>
            <pc:docMk/>
            <pc:sldMk cId="3162912230" sldId="274"/>
            <ac:spMk id="13" creationId="{FE469E50-3893-4ED6-92BA-2985C32B0CA6}"/>
          </ac:spMkLst>
        </pc:spChg>
        <pc:picChg chg="mod ord">
          <ac:chgData name="Vinoothna Dudam" userId="S::vdudam@students.kennesaw.edu::e4982564-d84a-4b4a-8c5a-233fc6716b4a" providerId="AD" clId="Web-{98BE7346-8775-FE46-4F25-5D369B5BD7E7}" dt="2024-10-12T23:31:43.601" v="30"/>
          <ac:picMkLst>
            <pc:docMk/>
            <pc:sldMk cId="3162912230" sldId="274"/>
            <ac:picMk id="5" creationId="{83537582-6284-D11B-6D6B-B38870DFF794}"/>
          </ac:picMkLst>
        </pc:picChg>
        <pc:picChg chg="add mod ord">
          <ac:chgData name="Vinoothna Dudam" userId="S::vdudam@students.kennesaw.edu::e4982564-d84a-4b4a-8c5a-233fc6716b4a" providerId="AD" clId="Web-{98BE7346-8775-FE46-4F25-5D369B5BD7E7}" dt="2024-10-12T23:32:34.306" v="40" actId="1076"/>
          <ac:picMkLst>
            <pc:docMk/>
            <pc:sldMk cId="3162912230" sldId="274"/>
            <ac:picMk id="6" creationId="{A35F1E60-4AA3-F0E9-60B1-3A63AF2A9C0D}"/>
          </ac:picMkLst>
        </pc:picChg>
        <pc:picChg chg="del">
          <ac:chgData name="Vinoothna Dudam" userId="S::vdudam@students.kennesaw.edu::e4982564-d84a-4b4a-8c5a-233fc6716b4a" providerId="AD" clId="Web-{98BE7346-8775-FE46-4F25-5D369B5BD7E7}" dt="2024-10-12T23:31:08.162" v="28"/>
          <ac:picMkLst>
            <pc:docMk/>
            <pc:sldMk cId="3162912230" sldId="274"/>
            <ac:picMk id="8" creationId="{FBD891EB-D3D3-049B-45CA-052E88D893B9}"/>
          </ac:picMkLst>
        </pc:picChg>
      </pc:sldChg>
      <pc:sldMasterChg chg="add del addSldLayout delSldLayout">
        <pc:chgData name="Vinoothna Dudam" userId="S::vdudam@students.kennesaw.edu::e4982564-d84a-4b4a-8c5a-233fc6716b4a" providerId="AD" clId="Web-{98BE7346-8775-FE46-4F25-5D369B5BD7E7}" dt="2024-10-12T23:30:05.176" v="24"/>
        <pc:sldMasterMkLst>
          <pc:docMk/>
          <pc:sldMasterMk cId="2469644985" sldId="2147483719"/>
        </pc:sldMasterMkLst>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922931653" sldId="2147483702"/>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935089796" sldId="2147483703"/>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316867859" sldId="2147483704"/>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02646319" sldId="2147483705"/>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292445909" sldId="2147483706"/>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173638300" sldId="2147483707"/>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383667307" sldId="2147483708"/>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712150879" sldId="2147483709"/>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260237791" sldId="2147483710"/>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2546479532" sldId="2147483711"/>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939328514" sldId="2147483712"/>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762286595" sldId="2147483713"/>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4060326958" sldId="2147483714"/>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2285012225" sldId="2147483715"/>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705791223" sldId="2147483716"/>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42790986" sldId="2147483717"/>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819035721" sldId="2147483718"/>
          </pc:sldLayoutMkLst>
        </pc:sldLayoutChg>
      </pc:sldMasterChg>
      <pc:sldMasterChg chg="add del addSldLayout delSldLayout modSldLayout">
        <pc:chgData name="Vinoothna Dudam" userId="S::vdudam@students.kennesaw.edu::e4982564-d84a-4b4a-8c5a-233fc6716b4a" providerId="AD" clId="Web-{98BE7346-8775-FE46-4F25-5D369B5BD7E7}" dt="2024-10-12T23:30:05.176" v="24"/>
        <pc:sldMasterMkLst>
          <pc:docMk/>
          <pc:sldMasterMk cId="3317569212" sldId="2147483720"/>
        </pc:sldMasterMkLst>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784897830" sldId="2147483721"/>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772192434" sldId="2147483722"/>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261546285" sldId="2147483723"/>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2333985436" sldId="2147483724"/>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2212947987" sldId="2147483725"/>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3837900884" sldId="2147483726"/>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2224951282" sldId="2147483727"/>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649797770" sldId="2147483728"/>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4154540902" sldId="2147483729"/>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247971204" sldId="2147483730"/>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740363130" sldId="2147483731"/>
          </pc:sldLayoutMkLst>
        </pc:sldLayoutChg>
      </pc:sldMasterChg>
    </pc:docChg>
  </pc:docChgLst>
  <pc:docChgLst>
    <pc:chgData name="Chinmayee Krishna Sriramoju" userId="S::csriramo@students.kennesaw.edu::22e8382a-e979-4557-9fde-601e9ad8bec9" providerId="AD" clId="Web-{E6378105-1960-3D07-706F-71C75FD4946B}"/>
    <pc:docChg chg="modSld sldOrd">
      <pc:chgData name="Chinmayee Krishna Sriramoju" userId="S::csriramo@students.kennesaw.edu::22e8382a-e979-4557-9fde-601e9ad8bec9" providerId="AD" clId="Web-{E6378105-1960-3D07-706F-71C75FD4946B}" dt="2024-10-12T14:58:40.214" v="68"/>
      <pc:docMkLst>
        <pc:docMk/>
      </pc:docMkLst>
      <pc:sldChg chg="ord">
        <pc:chgData name="Chinmayee Krishna Sriramoju" userId="S::csriramo@students.kennesaw.edu::22e8382a-e979-4557-9fde-601e9ad8bec9" providerId="AD" clId="Web-{E6378105-1960-3D07-706F-71C75FD4946B}" dt="2024-10-12T14:44:47.138" v="61"/>
        <pc:sldMkLst>
          <pc:docMk/>
          <pc:sldMk cId="1985359536" sldId="264"/>
        </pc:sldMkLst>
      </pc:sldChg>
      <pc:sldChg chg="modSp ord">
        <pc:chgData name="Chinmayee Krishna Sriramoju" userId="S::csriramo@students.kennesaw.edu::22e8382a-e979-4557-9fde-601e9ad8bec9" providerId="AD" clId="Web-{E6378105-1960-3D07-706F-71C75FD4946B}" dt="2024-10-12T14:58:40.214" v="68"/>
        <pc:sldMkLst>
          <pc:docMk/>
          <pc:sldMk cId="1684695277" sldId="270"/>
        </pc:sldMkLst>
        <pc:spChg chg="mod">
          <ac:chgData name="Chinmayee Krishna Sriramoju" userId="S::csriramo@students.kennesaw.edu::22e8382a-e979-4557-9fde-601e9ad8bec9" providerId="AD" clId="Web-{E6378105-1960-3D07-706F-71C75FD4946B}" dt="2024-10-12T14:45:12.404" v="62" actId="1076"/>
          <ac:spMkLst>
            <pc:docMk/>
            <pc:sldMk cId="1684695277" sldId="270"/>
            <ac:spMk id="6" creationId="{8629DA45-E4E2-1046-1058-8818D3467D4D}"/>
          </ac:spMkLst>
        </pc:spChg>
        <pc:spChg chg="mod">
          <ac:chgData name="Chinmayee Krishna Sriramoju" userId="S::csriramo@students.kennesaw.edu::22e8382a-e979-4557-9fde-601e9ad8bec9" providerId="AD" clId="Web-{E6378105-1960-3D07-706F-71C75FD4946B}" dt="2024-10-12T14:56:14.162" v="67" actId="20577"/>
          <ac:spMkLst>
            <pc:docMk/>
            <pc:sldMk cId="1684695277" sldId="270"/>
            <ac:spMk id="8" creationId="{CE799F5A-A456-FF03-AD5B-0FF0824BEFB2}"/>
          </ac:spMkLst>
        </pc:spChg>
        <pc:picChg chg="mod">
          <ac:chgData name="Chinmayee Krishna Sriramoju" userId="S::csriramo@students.kennesaw.edu::22e8382a-e979-4557-9fde-601e9ad8bec9" providerId="AD" clId="Web-{E6378105-1960-3D07-706F-71C75FD4946B}" dt="2024-10-12T14:58:40.214" v="68"/>
          <ac:picMkLst>
            <pc:docMk/>
            <pc:sldMk cId="1684695277" sldId="270"/>
            <ac:picMk id="4" creationId="{8D4E1508-FBAE-BF56-6E0E-36288CCDD6D6}"/>
          </ac:picMkLst>
        </pc:picChg>
      </pc:sldChg>
      <pc:sldChg chg="addSp modSp">
        <pc:chgData name="Chinmayee Krishna Sriramoju" userId="S::csriramo@students.kennesaw.edu::22e8382a-e979-4557-9fde-601e9ad8bec9" providerId="AD" clId="Web-{E6378105-1960-3D07-706F-71C75FD4946B}" dt="2024-10-12T14:41:46.850" v="59" actId="20577"/>
        <pc:sldMkLst>
          <pc:docMk/>
          <pc:sldMk cId="2216289583" sldId="271"/>
        </pc:sldMkLst>
        <pc:spChg chg="mod">
          <ac:chgData name="Chinmayee Krishna Sriramoju" userId="S::csriramo@students.kennesaw.edu::22e8382a-e979-4557-9fde-601e9ad8bec9" providerId="AD" clId="Web-{E6378105-1960-3D07-706F-71C75FD4946B}" dt="2024-10-12T14:40:00.190" v="53" actId="14100"/>
          <ac:spMkLst>
            <pc:docMk/>
            <pc:sldMk cId="2216289583" sldId="271"/>
            <ac:spMk id="2" creationId="{D621742B-AB24-C494-8493-14DAA8C8FF62}"/>
          </ac:spMkLst>
        </pc:spChg>
        <pc:spChg chg="mod">
          <ac:chgData name="Chinmayee Krishna Sriramoju" userId="S::csriramo@students.kennesaw.edu::22e8382a-e979-4557-9fde-601e9ad8bec9" providerId="AD" clId="Web-{E6378105-1960-3D07-706F-71C75FD4946B}" dt="2024-10-12T14:41:46.850" v="59" actId="20577"/>
          <ac:spMkLst>
            <pc:docMk/>
            <pc:sldMk cId="2216289583" sldId="271"/>
            <ac:spMk id="8" creationId="{0E4E2910-2969-4170-0F8C-05043A0BED28}"/>
          </ac:spMkLst>
        </pc:spChg>
        <pc:picChg chg="add mod">
          <ac:chgData name="Chinmayee Krishna Sriramoju" userId="S::csriramo@students.kennesaw.edu::22e8382a-e979-4557-9fde-601e9ad8bec9" providerId="AD" clId="Web-{E6378105-1960-3D07-706F-71C75FD4946B}" dt="2024-10-12T14:40:58.895" v="57" actId="14100"/>
          <ac:picMkLst>
            <pc:docMk/>
            <pc:sldMk cId="2216289583" sldId="271"/>
            <ac:picMk id="3" creationId="{07953E0A-348D-3B18-9C32-F7D79F3B3C95}"/>
          </ac:picMkLst>
        </pc:picChg>
        <pc:picChg chg="mod">
          <ac:chgData name="Chinmayee Krishna Sriramoju" userId="S::csriramo@students.kennesaw.edu::22e8382a-e979-4557-9fde-601e9ad8bec9" providerId="AD" clId="Web-{E6378105-1960-3D07-706F-71C75FD4946B}" dt="2024-10-12T14:39:45.471" v="51" actId="1076"/>
          <ac:picMkLst>
            <pc:docMk/>
            <pc:sldMk cId="2216289583" sldId="271"/>
            <ac:picMk id="4" creationId="{645D7CB9-1521-E54B-2954-79265C3EE1C3}"/>
          </ac:picMkLst>
        </pc:picChg>
      </pc:sldChg>
    </pc:docChg>
  </pc:docChgLst>
  <pc:docChgLst>
    <pc:chgData name="Vinoothna Dudam" userId="S::vdudam@students.kennesaw.edu::e4982564-d84a-4b4a-8c5a-233fc6716b4a" providerId="AD" clId="Web-{87396E9F-644A-2DAF-51AD-C835EDCABF87}"/>
    <pc:docChg chg="addSld delSld modSld sldOrd">
      <pc:chgData name="Vinoothna Dudam" userId="S::vdudam@students.kennesaw.edu::e4982564-d84a-4b4a-8c5a-233fc6716b4a" providerId="AD" clId="Web-{87396E9F-644A-2DAF-51AD-C835EDCABF87}" dt="2024-10-13T18:55:55.199" v="28" actId="20577"/>
      <pc:docMkLst>
        <pc:docMk/>
      </pc:docMkLst>
      <pc:sldChg chg="ord">
        <pc:chgData name="Vinoothna Dudam" userId="S::vdudam@students.kennesaw.edu::e4982564-d84a-4b4a-8c5a-233fc6716b4a" providerId="AD" clId="Web-{87396E9F-644A-2DAF-51AD-C835EDCABF87}" dt="2024-10-13T18:54:16.086" v="8"/>
        <pc:sldMkLst>
          <pc:docMk/>
          <pc:sldMk cId="826973113" sldId="258"/>
        </pc:sldMkLst>
      </pc:sldChg>
      <pc:sldChg chg="modSp del">
        <pc:chgData name="Vinoothna Dudam" userId="S::vdudam@students.kennesaw.edu::e4982564-d84a-4b4a-8c5a-233fc6716b4a" providerId="AD" clId="Web-{87396E9F-644A-2DAF-51AD-C835EDCABF87}" dt="2024-10-13T18:53:36.600" v="6"/>
        <pc:sldMkLst>
          <pc:docMk/>
          <pc:sldMk cId="372250479" sldId="262"/>
        </pc:sldMkLst>
        <pc:spChg chg="mod">
          <ac:chgData name="Vinoothna Dudam" userId="S::vdudam@students.kennesaw.edu::e4982564-d84a-4b4a-8c5a-233fc6716b4a" providerId="AD" clId="Web-{87396E9F-644A-2DAF-51AD-C835EDCABF87}" dt="2024-10-13T18:53:36.178" v="5" actId="20577"/>
          <ac:spMkLst>
            <pc:docMk/>
            <pc:sldMk cId="372250479" sldId="262"/>
            <ac:spMk id="9" creationId="{ECA5C4AD-1276-1E16-7703-45FE69B2461C}"/>
          </ac:spMkLst>
        </pc:spChg>
      </pc:sldChg>
      <pc:sldChg chg="del">
        <pc:chgData name="Vinoothna Dudam" userId="S::vdudam@students.kennesaw.edu::e4982564-d84a-4b4a-8c5a-233fc6716b4a" providerId="AD" clId="Web-{87396E9F-644A-2DAF-51AD-C835EDCABF87}" dt="2024-10-13T18:52:05.643" v="0"/>
        <pc:sldMkLst>
          <pc:docMk/>
          <pc:sldMk cId="1979654124" sldId="268"/>
        </pc:sldMkLst>
      </pc:sldChg>
      <pc:sldChg chg="modSp new">
        <pc:chgData name="Vinoothna Dudam" userId="S::vdudam@students.kennesaw.edu::e4982564-d84a-4b4a-8c5a-233fc6716b4a" providerId="AD" clId="Web-{87396E9F-644A-2DAF-51AD-C835EDCABF87}" dt="2024-10-13T18:55:55.199" v="28" actId="20577"/>
        <pc:sldMkLst>
          <pc:docMk/>
          <pc:sldMk cId="2257139141" sldId="275"/>
        </pc:sldMkLst>
        <pc:spChg chg="mod">
          <ac:chgData name="Vinoothna Dudam" userId="S::vdudam@students.kennesaw.edu::e4982564-d84a-4b4a-8c5a-233fc6716b4a" providerId="AD" clId="Web-{87396E9F-644A-2DAF-51AD-C835EDCABF87}" dt="2024-10-13T18:54:30.227" v="11" actId="20577"/>
          <ac:spMkLst>
            <pc:docMk/>
            <pc:sldMk cId="2257139141" sldId="275"/>
            <ac:spMk id="2" creationId="{5AF15F0D-A0AF-7265-8BC0-AD1207A0D174}"/>
          </ac:spMkLst>
        </pc:spChg>
        <pc:spChg chg="mod">
          <ac:chgData name="Vinoothna Dudam" userId="S::vdudam@students.kennesaw.edu::e4982564-d84a-4b4a-8c5a-233fc6716b4a" providerId="AD" clId="Web-{87396E9F-644A-2DAF-51AD-C835EDCABF87}" dt="2024-10-13T18:55:55.199" v="28" actId="20577"/>
          <ac:spMkLst>
            <pc:docMk/>
            <pc:sldMk cId="2257139141" sldId="275"/>
            <ac:spMk id="3" creationId="{424BCBA2-F3C1-9382-91D5-B93D3799E160}"/>
          </ac:spMkLst>
        </pc:spChg>
      </pc:sldChg>
    </pc:docChg>
  </pc:docChgLst>
  <pc:docChgLst>
    <pc:chgData name="Chinmayee Krishna Sriramoju" userId="S::csriramo@students.kennesaw.edu::22e8382a-e979-4557-9fde-601e9ad8bec9" providerId="AD" clId="Web-{9A147EE6-8125-61FD-78EE-501252D5A105}"/>
    <pc:docChg chg="modSld">
      <pc:chgData name="Chinmayee Krishna Sriramoju" userId="S::csriramo@students.kennesaw.edu::22e8382a-e979-4557-9fde-601e9ad8bec9" providerId="AD" clId="Web-{9A147EE6-8125-61FD-78EE-501252D5A105}" dt="2024-09-02T23:53:30.287" v="271"/>
      <pc:docMkLst>
        <pc:docMk/>
      </pc:docMkLst>
      <pc:sldChg chg="modSp">
        <pc:chgData name="Chinmayee Krishna Sriramoju" userId="S::csriramo@students.kennesaw.edu::22e8382a-e979-4557-9fde-601e9ad8bec9" providerId="AD" clId="Web-{9A147EE6-8125-61FD-78EE-501252D5A105}" dt="2024-09-02T23:53:28.990" v="270" actId="20577"/>
        <pc:sldMkLst>
          <pc:docMk/>
          <pc:sldMk cId="1165588484" sldId="256"/>
        </pc:sldMkLst>
        <pc:spChg chg="mod">
          <ac:chgData name="Chinmayee Krishna Sriramoju" userId="S::csriramo@students.kennesaw.edu::22e8382a-e979-4557-9fde-601e9ad8bec9" providerId="AD" clId="Web-{9A147EE6-8125-61FD-78EE-501252D5A105}" dt="2024-09-02T23:53:28.990" v="270" actId="20577"/>
          <ac:spMkLst>
            <pc:docMk/>
            <pc:sldMk cId="1165588484" sldId="256"/>
            <ac:spMk id="4" creationId="{732F9BA5-C029-19B1-EFB5-87D19C4D5DAD}"/>
          </ac:spMkLst>
        </pc:spChg>
        <pc:picChg chg="mod">
          <ac:chgData name="Chinmayee Krishna Sriramoju" userId="S::csriramo@students.kennesaw.edu::22e8382a-e979-4557-9fde-601e9ad8bec9" providerId="AD" clId="Web-{9A147EE6-8125-61FD-78EE-501252D5A105}" dt="2024-09-02T23:41:17.080" v="0" actId="1076"/>
          <ac:picMkLst>
            <pc:docMk/>
            <pc:sldMk cId="1165588484" sldId="256"/>
            <ac:picMk id="21" creationId="{95DC7428-49E4-BEA1-6031-85A3209D5C3A}"/>
          </ac:picMkLst>
        </pc:picChg>
      </pc:sldChg>
      <pc:sldChg chg="modSp">
        <pc:chgData name="Chinmayee Krishna Sriramoju" userId="S::csriramo@students.kennesaw.edu::22e8382a-e979-4557-9fde-601e9ad8bec9" providerId="AD" clId="Web-{9A147EE6-8125-61FD-78EE-501252D5A105}" dt="2024-09-02T23:53:30.287" v="271"/>
        <pc:sldMkLst>
          <pc:docMk/>
          <pc:sldMk cId="2799171783" sldId="269"/>
        </pc:sldMkLst>
        <pc:graphicFrameChg chg="mod modGraphic">
          <ac:chgData name="Chinmayee Krishna Sriramoju" userId="S::csriramo@students.kennesaw.edu::22e8382a-e979-4557-9fde-601e9ad8bec9" providerId="AD" clId="Web-{9A147EE6-8125-61FD-78EE-501252D5A105}" dt="2024-09-02T23:53:30.287" v="271"/>
          <ac:graphicFrameMkLst>
            <pc:docMk/>
            <pc:sldMk cId="2799171783" sldId="269"/>
            <ac:graphicFrameMk id="4" creationId="{26AEFFD8-0AB3-78B7-8EF8-2363372FA1CF}"/>
          </ac:graphicFrameMkLst>
        </pc:graphicFrameChg>
      </pc:sldChg>
    </pc:docChg>
  </pc:docChgLst>
  <pc:docChgLst>
    <pc:chgData name="Sai Sanjay Potluri" userId="999d04a5-2f93-45c8-941d-d21b4d65c65f" providerId="ADAL" clId="{C191BDEE-61F2-934B-A73C-E0D76CF8FDEC}"/>
    <pc:docChg chg="undo custSel addSld delSld modSld addMainMaster delMainMaster">
      <pc:chgData name="Sai Sanjay Potluri" userId="999d04a5-2f93-45c8-941d-d21b4d65c65f" providerId="ADAL" clId="{C191BDEE-61F2-934B-A73C-E0D76CF8FDEC}" dt="2024-09-03T22:37:34.134" v="2260" actId="403"/>
      <pc:docMkLst>
        <pc:docMk/>
      </pc:docMkLst>
      <pc:sldChg chg="addSp delSp modSp mod modMedia setBg modClrScheme addAnim delAnim chgLayout">
        <pc:chgData name="Sai Sanjay Potluri" userId="999d04a5-2f93-45c8-941d-d21b4d65c65f" providerId="ADAL" clId="{C191BDEE-61F2-934B-A73C-E0D76CF8FDEC}" dt="2024-09-03T22:37:34.134" v="2260" actId="403"/>
        <pc:sldMkLst>
          <pc:docMk/>
          <pc:sldMk cId="1165588484" sldId="256"/>
        </pc:sldMkLst>
        <pc:spChg chg="mod">
          <ac:chgData name="Sai Sanjay Potluri" userId="999d04a5-2f93-45c8-941d-d21b4d65c65f" providerId="ADAL" clId="{C191BDEE-61F2-934B-A73C-E0D76CF8FDEC}" dt="2024-09-02T13:51:19.341" v="36" actId="27636"/>
          <ac:spMkLst>
            <pc:docMk/>
            <pc:sldMk cId="1165588484" sldId="256"/>
            <ac:spMk id="2" creationId="{506444F9-15D8-988C-3258-B3E21DACF8FA}"/>
          </ac:spMkLst>
        </pc:spChg>
        <pc:spChg chg="mod">
          <ac:chgData name="Sai Sanjay Potluri" userId="999d04a5-2f93-45c8-941d-d21b4d65c65f" providerId="ADAL" clId="{C191BDEE-61F2-934B-A73C-E0D76CF8FDEC}" dt="2024-09-02T13:50:43.715" v="21" actId="26606"/>
          <ac:spMkLst>
            <pc:docMk/>
            <pc:sldMk cId="1165588484" sldId="256"/>
            <ac:spMk id="3" creationId="{973F3079-0A84-99AF-DA14-6F3630C997B9}"/>
          </ac:spMkLst>
        </pc:spChg>
        <pc:spChg chg="mod">
          <ac:chgData name="Sai Sanjay Potluri" userId="999d04a5-2f93-45c8-941d-d21b4d65c65f" providerId="ADAL" clId="{C191BDEE-61F2-934B-A73C-E0D76CF8FDEC}" dt="2024-09-03T22:37:34.134" v="2260" actId="403"/>
          <ac:spMkLst>
            <pc:docMk/>
            <pc:sldMk cId="1165588484" sldId="256"/>
            <ac:spMk id="4" creationId="{732F9BA5-C029-19B1-EFB5-87D19C4D5DAD}"/>
          </ac:spMkLst>
        </pc:spChg>
        <pc:spChg chg="add del">
          <ac:chgData name="Sai Sanjay Potluri" userId="999d04a5-2f93-45c8-941d-d21b4d65c65f" providerId="ADAL" clId="{C191BDEE-61F2-934B-A73C-E0D76CF8FDEC}" dt="2024-09-02T13:50:24.427" v="13" actId="26606"/>
          <ac:spMkLst>
            <pc:docMk/>
            <pc:sldMk cId="1165588484" sldId="256"/>
            <ac:spMk id="9" creationId="{608EAA06-5488-416B-B2B2-E55213011012}"/>
          </ac:spMkLst>
        </pc:spChg>
        <pc:spChg chg="add del">
          <ac:chgData name="Sai Sanjay Potluri" userId="999d04a5-2f93-45c8-941d-d21b4d65c65f" providerId="ADAL" clId="{C191BDEE-61F2-934B-A73C-E0D76CF8FDEC}" dt="2024-09-02T13:50:28.561" v="17" actId="26606"/>
          <ac:spMkLst>
            <pc:docMk/>
            <pc:sldMk cId="1165588484" sldId="256"/>
            <ac:spMk id="11" creationId="{4AF0997A-7C0F-4AD2-BA90-5FE341A17796}"/>
          </ac:spMkLst>
        </pc:spChg>
        <pc:spChg chg="add del">
          <ac:chgData name="Sai Sanjay Potluri" userId="999d04a5-2f93-45c8-941d-d21b4d65c65f" providerId="ADAL" clId="{C191BDEE-61F2-934B-A73C-E0D76CF8FDEC}" dt="2024-09-02T13:50:28.561" v="17" actId="26606"/>
          <ac:spMkLst>
            <pc:docMk/>
            <pc:sldMk cId="1165588484" sldId="256"/>
            <ac:spMk id="12" creationId="{3D7AAEFC-156E-1144-8D57-FBE2CD3B6CEB}"/>
          </ac:spMkLst>
        </pc:spChg>
        <pc:spChg chg="add del">
          <ac:chgData name="Sai Sanjay Potluri" userId="999d04a5-2f93-45c8-941d-d21b4d65c65f" providerId="ADAL" clId="{C191BDEE-61F2-934B-A73C-E0D76CF8FDEC}" dt="2024-09-02T13:50:43.561" v="20" actId="26606"/>
          <ac:spMkLst>
            <pc:docMk/>
            <pc:sldMk cId="1165588484" sldId="256"/>
            <ac:spMk id="15" creationId="{9B37791B-B040-4694-BFDC-8DD132D86E8E}"/>
          </ac:spMkLst>
        </pc:spChg>
        <pc:spChg chg="add">
          <ac:chgData name="Sai Sanjay Potluri" userId="999d04a5-2f93-45c8-941d-d21b4d65c65f" providerId="ADAL" clId="{C191BDEE-61F2-934B-A73C-E0D76CF8FDEC}" dt="2024-09-02T13:50:43.715" v="21" actId="26606"/>
          <ac:spMkLst>
            <pc:docMk/>
            <pc:sldMk cId="1165588484" sldId="256"/>
            <ac:spMk id="22" creationId="{608EAA06-5488-416B-B2B2-E55213011012}"/>
          </ac:spMkLst>
        </pc:spChg>
        <pc:grpChg chg="add del">
          <ac:chgData name="Sai Sanjay Potluri" userId="999d04a5-2f93-45c8-941d-d21b4d65c65f" providerId="ADAL" clId="{C191BDEE-61F2-934B-A73C-E0D76CF8FDEC}" dt="2024-09-02T13:50:43.561" v="20" actId="26606"/>
          <ac:grpSpMkLst>
            <pc:docMk/>
            <pc:sldMk cId="1165588484" sldId="256"/>
            <ac:grpSpMk id="17" creationId="{564DEED3-BC52-4F15-8426-D33275CB0111}"/>
          </ac:grpSpMkLst>
        </pc:grpChg>
        <pc:picChg chg="add del">
          <ac:chgData name="Sai Sanjay Potluri" userId="999d04a5-2f93-45c8-941d-d21b4d65c65f" providerId="ADAL" clId="{C191BDEE-61F2-934B-A73C-E0D76CF8FDEC}" dt="2024-09-02T13:50:24.427" v="13" actId="26606"/>
          <ac:picMkLst>
            <pc:docMk/>
            <pc:sldMk cId="1165588484" sldId="256"/>
            <ac:picMk id="4" creationId="{95DC7428-49E4-BEA1-6031-85A3209D5C3A}"/>
          </ac:picMkLst>
        </pc:picChg>
        <pc:picChg chg="add del mod">
          <ac:chgData name="Sai Sanjay Potluri" userId="999d04a5-2f93-45c8-941d-d21b4d65c65f" providerId="ADAL" clId="{C191BDEE-61F2-934B-A73C-E0D76CF8FDEC}" dt="2024-09-02T13:50:28.561" v="17" actId="26606"/>
          <ac:picMkLst>
            <pc:docMk/>
            <pc:sldMk cId="1165588484" sldId="256"/>
            <ac:picMk id="13" creationId="{AA06BBE8-E1A7-6E66-FE5A-842A269E0E03}"/>
          </ac:picMkLst>
        </pc:picChg>
        <pc:picChg chg="add del">
          <ac:chgData name="Sai Sanjay Potluri" userId="999d04a5-2f93-45c8-941d-d21b4d65c65f" providerId="ADAL" clId="{C191BDEE-61F2-934B-A73C-E0D76CF8FDEC}" dt="2024-09-02T13:50:43.561" v="20" actId="26606"/>
          <ac:picMkLst>
            <pc:docMk/>
            <pc:sldMk cId="1165588484" sldId="256"/>
            <ac:picMk id="16" creationId="{55FBEF49-DC1D-A787-4814-F42191F29847}"/>
          </ac:picMkLst>
        </pc:picChg>
        <pc:picChg chg="add">
          <ac:chgData name="Sai Sanjay Potluri" userId="999d04a5-2f93-45c8-941d-d21b4d65c65f" providerId="ADAL" clId="{C191BDEE-61F2-934B-A73C-E0D76CF8FDEC}" dt="2024-09-02T13:50:43.715" v="21" actId="26606"/>
          <ac:picMkLst>
            <pc:docMk/>
            <pc:sldMk cId="1165588484" sldId="256"/>
            <ac:picMk id="21" creationId="{95DC7428-49E4-BEA1-6031-85A3209D5C3A}"/>
          </ac:picMkLst>
        </pc:picChg>
      </pc:sldChg>
      <pc:sldChg chg="addSp delSp modSp new del mod setBg">
        <pc:chgData name="Sai Sanjay Potluri" userId="999d04a5-2f93-45c8-941d-d21b4d65c65f" providerId="ADAL" clId="{C191BDEE-61F2-934B-A73C-E0D76CF8FDEC}" dt="2024-09-02T13:56:46.140" v="1015" actId="2696"/>
        <pc:sldMkLst>
          <pc:docMk/>
          <pc:sldMk cId="2817864370" sldId="257"/>
        </pc:sldMkLst>
        <pc:spChg chg="mod">
          <ac:chgData name="Sai Sanjay Potluri" userId="999d04a5-2f93-45c8-941d-d21b4d65c65f" providerId="ADAL" clId="{C191BDEE-61F2-934B-A73C-E0D76CF8FDEC}" dt="2024-09-02T13:53:44" v="76" actId="26606"/>
          <ac:spMkLst>
            <pc:docMk/>
            <pc:sldMk cId="2817864370" sldId="257"/>
            <ac:spMk id="2" creationId="{009F5F28-C816-74B6-C574-E6D4EA7FCE3F}"/>
          </ac:spMkLst>
        </pc:spChg>
        <pc:spChg chg="add del mod">
          <ac:chgData name="Sai Sanjay Potluri" userId="999d04a5-2f93-45c8-941d-d21b4d65c65f" providerId="ADAL" clId="{C191BDEE-61F2-934B-A73C-E0D76CF8FDEC}" dt="2024-09-02T13:53:44" v="76" actId="26606"/>
          <ac:spMkLst>
            <pc:docMk/>
            <pc:sldMk cId="2817864370" sldId="257"/>
            <ac:spMk id="3" creationId="{B7A9261F-B372-D01E-1330-70154F9BF47E}"/>
          </ac:spMkLst>
        </pc:spChg>
        <pc:spChg chg="add mod">
          <ac:chgData name="Sai Sanjay Potluri" userId="999d04a5-2f93-45c8-941d-d21b4d65c65f" providerId="ADAL" clId="{C191BDEE-61F2-934B-A73C-E0D76CF8FDEC}" dt="2024-09-02T13:54:53.961" v="963" actId="207"/>
          <ac:spMkLst>
            <pc:docMk/>
            <pc:sldMk cId="2817864370" sldId="257"/>
            <ac:spMk id="4" creationId="{CE084DC8-6297-A7F2-4193-FE31B814BBF5}"/>
          </ac:spMkLst>
        </pc:spChg>
        <pc:spChg chg="add">
          <ac:chgData name="Sai Sanjay Potluri" userId="999d04a5-2f93-45c8-941d-d21b4d65c65f" providerId="ADAL" clId="{C191BDEE-61F2-934B-A73C-E0D76CF8FDEC}" dt="2024-09-02T13:53:44" v="76" actId="26606"/>
          <ac:spMkLst>
            <pc:docMk/>
            <pc:sldMk cId="2817864370" sldId="257"/>
            <ac:spMk id="5" creationId="{1E70A317-DCED-4E80-AA2D-467D8702E5CB}"/>
          </ac:spMkLst>
        </pc:spChg>
        <pc:spChg chg="add">
          <ac:chgData name="Sai Sanjay Potluri" userId="999d04a5-2f93-45c8-941d-d21b4d65c65f" providerId="ADAL" clId="{C191BDEE-61F2-934B-A73C-E0D76CF8FDEC}" dt="2024-09-02T13:53:44" v="76" actId="26606"/>
          <ac:spMkLst>
            <pc:docMk/>
            <pc:sldMk cId="2817864370" sldId="257"/>
            <ac:spMk id="6" creationId="{A6D87845-294F-40CB-BC48-46455460D292}"/>
          </ac:spMkLst>
        </pc:spChg>
        <pc:spChg chg="add del">
          <ac:chgData name="Sai Sanjay Potluri" userId="999d04a5-2f93-45c8-941d-d21b4d65c65f" providerId="ADAL" clId="{C191BDEE-61F2-934B-A73C-E0D76CF8FDEC}" dt="2024-09-02T13:53:13.802" v="55" actId="26606"/>
          <ac:spMkLst>
            <pc:docMk/>
            <pc:sldMk cId="2817864370" sldId="257"/>
            <ac:spMk id="8" creationId="{69652D62-ECFB-408E-ABE6-155A644F433D}"/>
          </ac:spMkLst>
        </pc:spChg>
        <pc:spChg chg="add del">
          <ac:chgData name="Sai Sanjay Potluri" userId="999d04a5-2f93-45c8-941d-d21b4d65c65f" providerId="ADAL" clId="{C191BDEE-61F2-934B-A73C-E0D76CF8FDEC}" dt="2024-09-02T13:53:13.802" v="55" actId="26606"/>
          <ac:spMkLst>
            <pc:docMk/>
            <pc:sldMk cId="2817864370" sldId="257"/>
            <ac:spMk id="10" creationId="{C1FEA985-924B-4044-8778-32D1E7164C01}"/>
          </ac:spMkLst>
        </pc:spChg>
        <pc:spChg chg="add del">
          <ac:chgData name="Sai Sanjay Potluri" userId="999d04a5-2f93-45c8-941d-d21b4d65c65f" providerId="ADAL" clId="{C191BDEE-61F2-934B-A73C-E0D76CF8FDEC}" dt="2024-09-02T13:53:17.496" v="57" actId="26606"/>
          <ac:spMkLst>
            <pc:docMk/>
            <pc:sldMk cId="2817864370" sldId="257"/>
            <ac:spMk id="14" creationId="{766CDA4A-6CAA-4FED-A424-FF9D363E93C1}"/>
          </ac:spMkLst>
        </pc:spChg>
        <pc:picChg chg="add del">
          <ac:chgData name="Sai Sanjay Potluri" userId="999d04a5-2f93-45c8-941d-d21b4d65c65f" providerId="ADAL" clId="{C191BDEE-61F2-934B-A73C-E0D76CF8FDEC}" dt="2024-09-02T13:53:17.496" v="57" actId="26606"/>
          <ac:picMkLst>
            <pc:docMk/>
            <pc:sldMk cId="2817864370" sldId="257"/>
            <ac:picMk id="7" creationId="{9454DBA8-3034-EB36-BFF0-5472FF2EA48D}"/>
          </ac:picMkLst>
        </pc:picChg>
        <pc:picChg chg="add">
          <ac:chgData name="Sai Sanjay Potluri" userId="999d04a5-2f93-45c8-941d-d21b4d65c65f" providerId="ADAL" clId="{C191BDEE-61F2-934B-A73C-E0D76CF8FDEC}" dt="2024-09-02T13:53:44" v="76" actId="26606"/>
          <ac:picMkLst>
            <pc:docMk/>
            <pc:sldMk cId="2817864370" sldId="257"/>
            <ac:picMk id="9" creationId="{EFE6FE32-8E16-81E9-FF16-9B2A9208FBDE}"/>
          </ac:picMkLst>
        </pc:picChg>
        <pc:picChg chg="add del">
          <ac:chgData name="Sai Sanjay Potluri" userId="999d04a5-2f93-45c8-941d-d21b4d65c65f" providerId="ADAL" clId="{C191BDEE-61F2-934B-A73C-E0D76CF8FDEC}" dt="2024-09-02T13:53:17.496" v="57" actId="26606"/>
          <ac:picMkLst>
            <pc:docMk/>
            <pc:sldMk cId="2817864370" sldId="257"/>
            <ac:picMk id="15" creationId="{9B0DB875-49E3-4B9D-8AAE-D81A127B6647}"/>
          </ac:picMkLst>
        </pc:picChg>
        <pc:cxnChg chg="add del">
          <ac:chgData name="Sai Sanjay Potluri" userId="999d04a5-2f93-45c8-941d-d21b4d65c65f" providerId="ADAL" clId="{C191BDEE-61F2-934B-A73C-E0D76CF8FDEC}" dt="2024-09-02T13:53:13.802" v="55" actId="26606"/>
          <ac:cxnSpMkLst>
            <pc:docMk/>
            <pc:sldMk cId="2817864370" sldId="257"/>
            <ac:cxnSpMk id="12" creationId="{96C7F9CB-BCC3-4648-8DEF-07B0887D87D6}"/>
          </ac:cxnSpMkLst>
        </pc:cxnChg>
      </pc:sldChg>
      <pc:sldChg chg="addSp modSp new mod setBg">
        <pc:chgData name="Sai Sanjay Potluri" userId="999d04a5-2f93-45c8-941d-d21b4d65c65f" providerId="ADAL" clId="{C191BDEE-61F2-934B-A73C-E0D76CF8FDEC}" dt="2024-09-02T13:57:46.772" v="1059" actId="20577"/>
        <pc:sldMkLst>
          <pc:docMk/>
          <pc:sldMk cId="3914774470" sldId="257"/>
        </pc:sldMkLst>
        <pc:spChg chg="mod">
          <ac:chgData name="Sai Sanjay Potluri" userId="999d04a5-2f93-45c8-941d-d21b4d65c65f" providerId="ADAL" clId="{C191BDEE-61F2-934B-A73C-E0D76CF8FDEC}" dt="2024-09-02T13:57:46.772" v="1059" actId="20577"/>
          <ac:spMkLst>
            <pc:docMk/>
            <pc:sldMk cId="3914774470" sldId="257"/>
            <ac:spMk id="2" creationId="{A07EA83B-03B5-9A8A-FC08-09D1BEBD259C}"/>
          </ac:spMkLst>
        </pc:spChg>
        <pc:spChg chg="mod">
          <ac:chgData name="Sai Sanjay Potluri" userId="999d04a5-2f93-45c8-941d-d21b4d65c65f" providerId="ADAL" clId="{C191BDEE-61F2-934B-A73C-E0D76CF8FDEC}" dt="2024-09-02T13:57:40.062" v="1049" actId="26606"/>
          <ac:spMkLst>
            <pc:docMk/>
            <pc:sldMk cId="3914774470" sldId="257"/>
            <ac:spMk id="3" creationId="{1D1DC432-F602-2291-D38B-419AC6FCA975}"/>
          </ac:spMkLst>
        </pc:spChg>
        <pc:spChg chg="add">
          <ac:chgData name="Sai Sanjay Potluri" userId="999d04a5-2f93-45c8-941d-d21b4d65c65f" providerId="ADAL" clId="{C191BDEE-61F2-934B-A73C-E0D76CF8FDEC}" dt="2024-09-02T13:57:40.062" v="1049" actId="26606"/>
          <ac:spMkLst>
            <pc:docMk/>
            <pc:sldMk cId="3914774470" sldId="257"/>
            <ac:spMk id="9" creationId="{94AB646F-3BE3-47A3-B14F-9CB84F6BF5BD}"/>
          </ac:spMkLst>
        </pc:spChg>
        <pc:picChg chg="add">
          <ac:chgData name="Sai Sanjay Potluri" userId="999d04a5-2f93-45c8-941d-d21b4d65c65f" providerId="ADAL" clId="{C191BDEE-61F2-934B-A73C-E0D76CF8FDEC}" dt="2024-09-02T13:57:40.062" v="1049" actId="26606"/>
          <ac:picMkLst>
            <pc:docMk/>
            <pc:sldMk cId="3914774470" sldId="257"/>
            <ac:picMk id="5" creationId="{4B809272-7BE5-0544-C521-E7FDCA31C75C}"/>
          </ac:picMkLst>
        </pc:picChg>
        <pc:picChg chg="add">
          <ac:chgData name="Sai Sanjay Potluri" userId="999d04a5-2f93-45c8-941d-d21b4d65c65f" providerId="ADAL" clId="{C191BDEE-61F2-934B-A73C-E0D76CF8FDEC}" dt="2024-09-02T13:57:40.062" v="1049" actId="26606"/>
          <ac:picMkLst>
            <pc:docMk/>
            <pc:sldMk cId="3914774470" sldId="257"/>
            <ac:picMk id="11" creationId="{E0BE7827-5B1A-4F37-BF70-19F7C5C6BDEB}"/>
          </ac:picMkLst>
        </pc:picChg>
      </pc:sldChg>
      <pc:sldChg chg="addSp modSp new mod setBg">
        <pc:chgData name="Sai Sanjay Potluri" userId="999d04a5-2f93-45c8-941d-d21b4d65c65f" providerId="ADAL" clId="{C191BDEE-61F2-934B-A73C-E0D76CF8FDEC}" dt="2024-09-02T14:01:25.388" v="1106" actId="20577"/>
        <pc:sldMkLst>
          <pc:docMk/>
          <pc:sldMk cId="826973113" sldId="258"/>
        </pc:sldMkLst>
        <pc:spChg chg="mod">
          <ac:chgData name="Sai Sanjay Potluri" userId="999d04a5-2f93-45c8-941d-d21b4d65c65f" providerId="ADAL" clId="{C191BDEE-61F2-934B-A73C-E0D76CF8FDEC}" dt="2024-09-02T13:58:50.387" v="1101" actId="20577"/>
          <ac:spMkLst>
            <pc:docMk/>
            <pc:sldMk cId="826973113" sldId="258"/>
            <ac:spMk id="2" creationId="{49AEA596-BEC4-EAB9-E4AF-1CE370DD7317}"/>
          </ac:spMkLst>
        </pc:spChg>
        <pc:spChg chg="mod">
          <ac:chgData name="Sai Sanjay Potluri" userId="999d04a5-2f93-45c8-941d-d21b4d65c65f" providerId="ADAL" clId="{C191BDEE-61F2-934B-A73C-E0D76CF8FDEC}" dt="2024-09-02T14:01:25.388" v="1106" actId="20577"/>
          <ac:spMkLst>
            <pc:docMk/>
            <pc:sldMk cId="826973113" sldId="258"/>
            <ac:spMk id="3" creationId="{5C2A9F06-B8DA-91ED-43A7-5F9FE395A6BD}"/>
          </ac:spMkLst>
        </pc:spChg>
        <pc:picChg chg="add">
          <ac:chgData name="Sai Sanjay Potluri" userId="999d04a5-2f93-45c8-941d-d21b4d65c65f" providerId="ADAL" clId="{C191BDEE-61F2-934B-A73C-E0D76CF8FDEC}" dt="2024-09-02T13:58:45.632" v="1092" actId="26606"/>
          <ac:picMkLst>
            <pc:docMk/>
            <pc:sldMk cId="826973113" sldId="258"/>
            <ac:picMk id="5" creationId="{83537582-6284-D11B-6D6B-B38870DFF794}"/>
          </ac:picMkLst>
        </pc:picChg>
      </pc:sldChg>
      <pc:sldChg chg="addSp delSp modSp new del mod setBg">
        <pc:chgData name="Sai Sanjay Potluri" userId="999d04a5-2f93-45c8-941d-d21b4d65c65f" providerId="ADAL" clId="{C191BDEE-61F2-934B-A73C-E0D76CF8FDEC}" dt="2024-09-02T13:56:50.590" v="1016" actId="2696"/>
        <pc:sldMkLst>
          <pc:docMk/>
          <pc:sldMk cId="2449156057" sldId="258"/>
        </pc:sldMkLst>
        <pc:spChg chg="mod">
          <ac:chgData name="Sai Sanjay Potluri" userId="999d04a5-2f93-45c8-941d-d21b4d65c65f" providerId="ADAL" clId="{C191BDEE-61F2-934B-A73C-E0D76CF8FDEC}" dt="2024-09-02T13:56:38.227" v="1014" actId="26606"/>
          <ac:spMkLst>
            <pc:docMk/>
            <pc:sldMk cId="2449156057" sldId="258"/>
            <ac:spMk id="2" creationId="{BBCDA692-2C31-840A-06A1-A0124A41C51D}"/>
          </ac:spMkLst>
        </pc:spChg>
        <pc:spChg chg="del">
          <ac:chgData name="Sai Sanjay Potluri" userId="999d04a5-2f93-45c8-941d-d21b4d65c65f" providerId="ADAL" clId="{C191BDEE-61F2-934B-A73C-E0D76CF8FDEC}" dt="2024-09-02T13:56:38.227" v="1014" actId="26606"/>
          <ac:spMkLst>
            <pc:docMk/>
            <pc:sldMk cId="2449156057" sldId="258"/>
            <ac:spMk id="3" creationId="{E99CCC23-246F-C548-CC35-B2CC0BA6DF0F}"/>
          </ac:spMkLst>
        </pc:spChg>
        <pc:picChg chg="add">
          <ac:chgData name="Sai Sanjay Potluri" userId="999d04a5-2f93-45c8-941d-d21b4d65c65f" providerId="ADAL" clId="{C191BDEE-61F2-934B-A73C-E0D76CF8FDEC}" dt="2024-09-02T13:56:38.227" v="1014" actId="26606"/>
          <ac:picMkLst>
            <pc:docMk/>
            <pc:sldMk cId="2449156057" sldId="258"/>
            <ac:picMk id="5" creationId="{B80A3CB4-20D4-D5CA-95E4-D495C30E4B6F}"/>
          </ac:picMkLst>
        </pc:picChg>
      </pc:sldChg>
      <pc:sldChg chg="addSp modSp new del mod setBg">
        <pc:chgData name="Sai Sanjay Potluri" userId="999d04a5-2f93-45c8-941d-d21b4d65c65f" providerId="ADAL" clId="{C191BDEE-61F2-934B-A73C-E0D76CF8FDEC}" dt="2024-09-02T14:04:02.340" v="1170" actId="2696"/>
        <pc:sldMkLst>
          <pc:docMk/>
          <pc:sldMk cId="299205861" sldId="259"/>
        </pc:sldMkLst>
        <pc:spChg chg="mod">
          <ac:chgData name="Sai Sanjay Potluri" userId="999d04a5-2f93-45c8-941d-d21b4d65c65f" providerId="ADAL" clId="{C191BDEE-61F2-934B-A73C-E0D76CF8FDEC}" dt="2024-09-02T14:03:54.301" v="1169" actId="20577"/>
          <ac:spMkLst>
            <pc:docMk/>
            <pc:sldMk cId="299205861" sldId="259"/>
            <ac:spMk id="2" creationId="{05792C15-0F99-3B2E-E2EF-DC57A31B924C}"/>
          </ac:spMkLst>
        </pc:spChg>
        <pc:spChg chg="mod">
          <ac:chgData name="Sai Sanjay Potluri" userId="999d04a5-2f93-45c8-941d-d21b4d65c65f" providerId="ADAL" clId="{C191BDEE-61F2-934B-A73C-E0D76CF8FDEC}" dt="2024-09-02T14:03:49.458" v="1160" actId="26606"/>
          <ac:spMkLst>
            <pc:docMk/>
            <pc:sldMk cId="299205861" sldId="259"/>
            <ac:spMk id="3" creationId="{29452F8C-77E4-2868-EB5A-2DCCEE772E10}"/>
          </ac:spMkLst>
        </pc:spChg>
        <pc:picChg chg="add">
          <ac:chgData name="Sai Sanjay Potluri" userId="999d04a5-2f93-45c8-941d-d21b4d65c65f" providerId="ADAL" clId="{C191BDEE-61F2-934B-A73C-E0D76CF8FDEC}" dt="2024-09-02T14:03:49.458" v="1160" actId="26606"/>
          <ac:picMkLst>
            <pc:docMk/>
            <pc:sldMk cId="299205861" sldId="259"/>
            <ac:picMk id="5" creationId="{6A5857C0-E9D7-D5B5-5C88-8BDC270E195C}"/>
          </ac:picMkLst>
        </pc:picChg>
      </pc:sldChg>
      <pc:sldChg chg="addSp delSp modSp new del mod setBg">
        <pc:chgData name="Sai Sanjay Potluri" userId="999d04a5-2f93-45c8-941d-d21b4d65c65f" providerId="ADAL" clId="{C191BDEE-61F2-934B-A73C-E0D76CF8FDEC}" dt="2024-09-02T14:03:27.867" v="1151" actId="2696"/>
        <pc:sldMkLst>
          <pc:docMk/>
          <pc:sldMk cId="748451635" sldId="259"/>
        </pc:sldMkLst>
        <pc:spChg chg="mod">
          <ac:chgData name="Sai Sanjay Potluri" userId="999d04a5-2f93-45c8-941d-d21b4d65c65f" providerId="ADAL" clId="{C191BDEE-61F2-934B-A73C-E0D76CF8FDEC}" dt="2024-09-02T14:03:16.939" v="1150" actId="20577"/>
          <ac:spMkLst>
            <pc:docMk/>
            <pc:sldMk cId="748451635" sldId="259"/>
            <ac:spMk id="2" creationId="{08B24929-E7CF-24D4-1C6B-CC801587E09B}"/>
          </ac:spMkLst>
        </pc:spChg>
        <pc:spChg chg="mod">
          <ac:chgData name="Sai Sanjay Potluri" userId="999d04a5-2f93-45c8-941d-d21b4d65c65f" providerId="ADAL" clId="{C191BDEE-61F2-934B-A73C-E0D76CF8FDEC}" dt="2024-09-02T14:03:13.055" v="1149" actId="26606"/>
          <ac:spMkLst>
            <pc:docMk/>
            <pc:sldMk cId="748451635" sldId="259"/>
            <ac:spMk id="3" creationId="{7CFFE110-7A33-1AA3-5A44-4B2628DBB9E0}"/>
          </ac:spMkLst>
        </pc:spChg>
        <pc:spChg chg="add del">
          <ac:chgData name="Sai Sanjay Potluri" userId="999d04a5-2f93-45c8-941d-d21b4d65c65f" providerId="ADAL" clId="{C191BDEE-61F2-934B-A73C-E0D76CF8FDEC}" dt="2024-09-02T14:03:13.049" v="1148" actId="26606"/>
          <ac:spMkLst>
            <pc:docMk/>
            <pc:sldMk cId="748451635" sldId="259"/>
            <ac:spMk id="8" creationId="{769960A3-4EE1-43D2-ABFC-C7A03ED21489}"/>
          </ac:spMkLst>
        </pc:spChg>
        <pc:picChg chg="add">
          <ac:chgData name="Sai Sanjay Potluri" userId="999d04a5-2f93-45c8-941d-d21b4d65c65f" providerId="ADAL" clId="{C191BDEE-61F2-934B-A73C-E0D76CF8FDEC}" dt="2024-09-02T14:03:13.055" v="1149" actId="26606"/>
          <ac:picMkLst>
            <pc:docMk/>
            <pc:sldMk cId="748451635" sldId="259"/>
            <ac:picMk id="5" creationId="{81AA1ECA-434C-79E9-6735-8A2840CB02F2}"/>
          </ac:picMkLst>
        </pc:picChg>
        <pc:picChg chg="add del">
          <ac:chgData name="Sai Sanjay Potluri" userId="999d04a5-2f93-45c8-941d-d21b4d65c65f" providerId="ADAL" clId="{C191BDEE-61F2-934B-A73C-E0D76CF8FDEC}" dt="2024-09-02T14:03:13.049" v="1148" actId="26606"/>
          <ac:picMkLst>
            <pc:docMk/>
            <pc:sldMk cId="748451635" sldId="259"/>
            <ac:picMk id="10" creationId="{16ABCF9F-46A6-4370-8EC8-B1EDB4510B54}"/>
          </ac:picMkLst>
        </pc:picChg>
      </pc:sldChg>
      <pc:sldChg chg="addSp modSp new mod setBg">
        <pc:chgData name="Sai Sanjay Potluri" userId="999d04a5-2f93-45c8-941d-d21b4d65c65f" providerId="ADAL" clId="{C191BDEE-61F2-934B-A73C-E0D76CF8FDEC}" dt="2024-09-02T14:10:25.179" v="1291" actId="20577"/>
        <pc:sldMkLst>
          <pc:docMk/>
          <pc:sldMk cId="824494877" sldId="259"/>
        </pc:sldMkLst>
        <pc:spChg chg="mod">
          <ac:chgData name="Sai Sanjay Potluri" userId="999d04a5-2f93-45c8-941d-d21b4d65c65f" providerId="ADAL" clId="{C191BDEE-61F2-934B-A73C-E0D76CF8FDEC}" dt="2024-09-02T14:04:26.506" v="1198" actId="20577"/>
          <ac:spMkLst>
            <pc:docMk/>
            <pc:sldMk cId="824494877" sldId="259"/>
            <ac:spMk id="2" creationId="{C3A4FA68-792E-2F12-3666-5D09C82149D4}"/>
          </ac:spMkLst>
        </pc:spChg>
        <pc:spChg chg="mod">
          <ac:chgData name="Sai Sanjay Potluri" userId="999d04a5-2f93-45c8-941d-d21b4d65c65f" providerId="ADAL" clId="{C191BDEE-61F2-934B-A73C-E0D76CF8FDEC}" dt="2024-09-02T14:10:25.179" v="1291" actId="20577"/>
          <ac:spMkLst>
            <pc:docMk/>
            <pc:sldMk cId="824494877" sldId="259"/>
            <ac:spMk id="3" creationId="{0354204C-C6C2-0D1F-BF70-CD027BF99815}"/>
          </ac:spMkLst>
        </pc:spChg>
        <pc:picChg chg="add">
          <ac:chgData name="Sai Sanjay Potluri" userId="999d04a5-2f93-45c8-941d-d21b4d65c65f" providerId="ADAL" clId="{C191BDEE-61F2-934B-A73C-E0D76CF8FDEC}" dt="2024-09-02T14:04:21.226" v="1189" actId="26606"/>
          <ac:picMkLst>
            <pc:docMk/>
            <pc:sldMk cId="824494877" sldId="259"/>
            <ac:picMk id="5" creationId="{24F184AB-A7B4-5993-F5B5-AB1F3F74D2C1}"/>
          </ac:picMkLst>
        </pc:picChg>
      </pc:sldChg>
      <pc:sldChg chg="addSp delSp modSp new mod setBg">
        <pc:chgData name="Sai Sanjay Potluri" userId="999d04a5-2f93-45c8-941d-d21b4d65c65f" providerId="ADAL" clId="{C191BDEE-61F2-934B-A73C-E0D76CF8FDEC}" dt="2024-09-02T14:16:54.679" v="1990" actId="207"/>
        <pc:sldMkLst>
          <pc:docMk/>
          <pc:sldMk cId="1025376336" sldId="260"/>
        </pc:sldMkLst>
        <pc:spChg chg="mod">
          <ac:chgData name="Sai Sanjay Potluri" userId="999d04a5-2f93-45c8-941d-d21b4d65c65f" providerId="ADAL" clId="{C191BDEE-61F2-934B-A73C-E0D76CF8FDEC}" dt="2024-09-02T14:16:08.588" v="1579" actId="1076"/>
          <ac:spMkLst>
            <pc:docMk/>
            <pc:sldMk cId="1025376336" sldId="260"/>
            <ac:spMk id="2" creationId="{A9454C66-44FE-3783-5318-4B555AFF52BE}"/>
          </ac:spMkLst>
        </pc:spChg>
        <pc:spChg chg="del">
          <ac:chgData name="Sai Sanjay Potluri" userId="999d04a5-2f93-45c8-941d-d21b4d65c65f" providerId="ADAL" clId="{C191BDEE-61F2-934B-A73C-E0D76CF8FDEC}" dt="2024-09-02T14:13:01.998" v="1319" actId="26606"/>
          <ac:spMkLst>
            <pc:docMk/>
            <pc:sldMk cId="1025376336" sldId="260"/>
            <ac:spMk id="3" creationId="{3990E6BD-7276-7BAE-2E9E-E552A7747C62}"/>
          </ac:spMkLst>
        </pc:spChg>
        <pc:spChg chg="add mod">
          <ac:chgData name="Sai Sanjay Potluri" userId="999d04a5-2f93-45c8-941d-d21b4d65c65f" providerId="ADAL" clId="{C191BDEE-61F2-934B-A73C-E0D76CF8FDEC}" dt="2024-09-02T14:16:54.679" v="1990" actId="207"/>
          <ac:spMkLst>
            <pc:docMk/>
            <pc:sldMk cId="1025376336" sldId="260"/>
            <ac:spMk id="4" creationId="{EBFFBD3B-C2F2-321D-9941-1D0C5B3AE2BE}"/>
          </ac:spMkLst>
        </pc:spChg>
        <pc:spChg chg="add">
          <ac:chgData name="Sai Sanjay Potluri" userId="999d04a5-2f93-45c8-941d-d21b4d65c65f" providerId="ADAL" clId="{C191BDEE-61F2-934B-A73C-E0D76CF8FDEC}" dt="2024-09-02T14:13:01.998" v="1319" actId="26606"/>
          <ac:spMkLst>
            <pc:docMk/>
            <pc:sldMk cId="1025376336" sldId="260"/>
            <ac:spMk id="9" creationId="{D221F0D2-C3E4-45CA-9D1A-6440363925A7}"/>
          </ac:spMkLst>
        </pc:spChg>
        <pc:picChg chg="add mod">
          <ac:chgData name="Sai Sanjay Potluri" userId="999d04a5-2f93-45c8-941d-d21b4d65c65f" providerId="ADAL" clId="{C191BDEE-61F2-934B-A73C-E0D76CF8FDEC}" dt="2024-09-02T14:15:43.086" v="1576" actId="1076"/>
          <ac:picMkLst>
            <pc:docMk/>
            <pc:sldMk cId="1025376336" sldId="260"/>
            <ac:picMk id="5" creationId="{25AB95B0-C794-3C7C-4EA3-24478F66B416}"/>
          </ac:picMkLst>
        </pc:picChg>
      </pc:sldChg>
      <pc:sldChg chg="addSp delSp modSp new mod setBg">
        <pc:chgData name="Sai Sanjay Potluri" userId="999d04a5-2f93-45c8-941d-d21b4d65c65f" providerId="ADAL" clId="{C191BDEE-61F2-934B-A73C-E0D76CF8FDEC}" dt="2024-09-02T14:15:05.435" v="1570" actId="20577"/>
        <pc:sldMkLst>
          <pc:docMk/>
          <pc:sldMk cId="2251709657" sldId="261"/>
        </pc:sldMkLst>
        <pc:spChg chg="mod">
          <ac:chgData name="Sai Sanjay Potluri" userId="999d04a5-2f93-45c8-941d-d21b4d65c65f" providerId="ADAL" clId="{C191BDEE-61F2-934B-A73C-E0D76CF8FDEC}" dt="2024-09-02T14:15:05.435" v="1570" actId="20577"/>
          <ac:spMkLst>
            <pc:docMk/>
            <pc:sldMk cId="2251709657" sldId="261"/>
            <ac:spMk id="2" creationId="{5C9012CE-0FD2-014B-2DCD-854F1A33DAD4}"/>
          </ac:spMkLst>
        </pc:spChg>
        <pc:spChg chg="mod">
          <ac:chgData name="Sai Sanjay Potluri" userId="999d04a5-2f93-45c8-941d-d21b4d65c65f" providerId="ADAL" clId="{C191BDEE-61F2-934B-A73C-E0D76CF8FDEC}" dt="2024-09-02T14:14:58.165" v="1562" actId="26606"/>
          <ac:spMkLst>
            <pc:docMk/>
            <pc:sldMk cId="2251709657" sldId="261"/>
            <ac:spMk id="3" creationId="{471BCEFF-BD2A-031B-6B60-C2463C86A9C6}"/>
          </ac:spMkLst>
        </pc:spChg>
        <pc:spChg chg="add del">
          <ac:chgData name="Sai Sanjay Potluri" userId="999d04a5-2f93-45c8-941d-d21b4d65c65f" providerId="ADAL" clId="{C191BDEE-61F2-934B-A73C-E0D76CF8FDEC}" dt="2024-09-02T14:14:58.165" v="1562" actId="26606"/>
          <ac:spMkLst>
            <pc:docMk/>
            <pc:sldMk cId="2251709657" sldId="261"/>
            <ac:spMk id="9" creationId="{0EF2A0DA-AE81-4A45-972E-646AC2870C2F}"/>
          </ac:spMkLst>
        </pc:spChg>
        <pc:picChg chg="add mod">
          <ac:chgData name="Sai Sanjay Potluri" userId="999d04a5-2f93-45c8-941d-d21b4d65c65f" providerId="ADAL" clId="{C191BDEE-61F2-934B-A73C-E0D76CF8FDEC}" dt="2024-09-02T14:14:58.165" v="1562" actId="26606"/>
          <ac:picMkLst>
            <pc:docMk/>
            <pc:sldMk cId="2251709657" sldId="261"/>
            <ac:picMk id="5" creationId="{C778BDB2-9412-5D74-B25B-257C2BE611D7}"/>
          </ac:picMkLst>
        </pc:picChg>
        <pc:picChg chg="add del">
          <ac:chgData name="Sai Sanjay Potluri" userId="999d04a5-2f93-45c8-941d-d21b4d65c65f" providerId="ADAL" clId="{C191BDEE-61F2-934B-A73C-E0D76CF8FDEC}" dt="2024-09-02T14:14:58.165" v="1562" actId="26606"/>
          <ac:picMkLst>
            <pc:docMk/>
            <pc:sldMk cId="2251709657" sldId="261"/>
            <ac:picMk id="11" creationId="{B536FA4E-0152-4E27-91DA-0FC22D1846BB}"/>
          </ac:picMkLst>
        </pc:picChg>
      </pc:sldChg>
      <pc:sldChg chg="addSp delSp modSp new mod setBg">
        <pc:chgData name="Sai Sanjay Potluri" userId="999d04a5-2f93-45c8-941d-d21b4d65c65f" providerId="ADAL" clId="{C191BDEE-61F2-934B-A73C-E0D76CF8FDEC}" dt="2024-09-02T14:17:54.615" v="2020" actId="20577"/>
        <pc:sldMkLst>
          <pc:docMk/>
          <pc:sldMk cId="372250479" sldId="262"/>
        </pc:sldMkLst>
        <pc:spChg chg="mod">
          <ac:chgData name="Sai Sanjay Potluri" userId="999d04a5-2f93-45c8-941d-d21b4d65c65f" providerId="ADAL" clId="{C191BDEE-61F2-934B-A73C-E0D76CF8FDEC}" dt="2024-09-02T14:17:54.615" v="2020" actId="20577"/>
          <ac:spMkLst>
            <pc:docMk/>
            <pc:sldMk cId="372250479" sldId="262"/>
            <ac:spMk id="2" creationId="{1EA024E0-2979-FF99-5588-32651E12DA1D}"/>
          </ac:spMkLst>
        </pc:spChg>
        <pc:spChg chg="del">
          <ac:chgData name="Sai Sanjay Potluri" userId="999d04a5-2f93-45c8-941d-d21b4d65c65f" providerId="ADAL" clId="{C191BDEE-61F2-934B-A73C-E0D76CF8FDEC}" dt="2024-09-02T14:17:40.669" v="2010" actId="26606"/>
          <ac:spMkLst>
            <pc:docMk/>
            <pc:sldMk cId="372250479" sldId="262"/>
            <ac:spMk id="3" creationId="{916C25A9-FD19-2284-59E5-46287E60B678}"/>
          </ac:spMkLst>
        </pc:spChg>
        <pc:picChg chg="add">
          <ac:chgData name="Sai Sanjay Potluri" userId="999d04a5-2f93-45c8-941d-d21b4d65c65f" providerId="ADAL" clId="{C191BDEE-61F2-934B-A73C-E0D76CF8FDEC}" dt="2024-09-02T14:17:40.669" v="2010" actId="26606"/>
          <ac:picMkLst>
            <pc:docMk/>
            <pc:sldMk cId="372250479" sldId="262"/>
            <ac:picMk id="5" creationId="{BF060BDF-EBA5-E7A0-3E2A-27C785C8ACF4}"/>
          </ac:picMkLst>
        </pc:picChg>
      </pc:sldChg>
      <pc:sldChg chg="addSp modSp new mod setBg">
        <pc:chgData name="Sai Sanjay Potluri" userId="999d04a5-2f93-45c8-941d-d21b4d65c65f" providerId="ADAL" clId="{C191BDEE-61F2-934B-A73C-E0D76CF8FDEC}" dt="2024-09-02T14:19:47.788" v="2043" actId="20577"/>
        <pc:sldMkLst>
          <pc:docMk/>
          <pc:sldMk cId="1801719573" sldId="263"/>
        </pc:sldMkLst>
        <pc:spChg chg="mod">
          <ac:chgData name="Sai Sanjay Potluri" userId="999d04a5-2f93-45c8-941d-d21b4d65c65f" providerId="ADAL" clId="{C191BDEE-61F2-934B-A73C-E0D76CF8FDEC}" dt="2024-09-02T14:19:47.788" v="2043" actId="20577"/>
          <ac:spMkLst>
            <pc:docMk/>
            <pc:sldMk cId="1801719573" sldId="263"/>
            <ac:spMk id="2" creationId="{223388F5-00C1-D678-0D38-6EDEC38CE3B2}"/>
          </ac:spMkLst>
        </pc:spChg>
        <pc:spChg chg="mod">
          <ac:chgData name="Sai Sanjay Potluri" userId="999d04a5-2f93-45c8-941d-d21b4d65c65f" providerId="ADAL" clId="{C191BDEE-61F2-934B-A73C-E0D76CF8FDEC}" dt="2024-09-02T14:19:37.992" v="2034" actId="26606"/>
          <ac:spMkLst>
            <pc:docMk/>
            <pc:sldMk cId="1801719573" sldId="263"/>
            <ac:spMk id="3" creationId="{2D2D8345-B286-0027-867C-D2F4AF509D21}"/>
          </ac:spMkLst>
        </pc:spChg>
        <pc:picChg chg="add">
          <ac:chgData name="Sai Sanjay Potluri" userId="999d04a5-2f93-45c8-941d-d21b4d65c65f" providerId="ADAL" clId="{C191BDEE-61F2-934B-A73C-E0D76CF8FDEC}" dt="2024-09-02T14:19:37.992" v="2034" actId="26606"/>
          <ac:picMkLst>
            <pc:docMk/>
            <pc:sldMk cId="1801719573" sldId="263"/>
            <ac:picMk id="5" creationId="{D9F208CC-8363-312B-7C05-9CB76D0372C3}"/>
          </ac:picMkLst>
        </pc:picChg>
      </pc:sldChg>
      <pc:sldChg chg="addSp modSp new mod setBg">
        <pc:chgData name="Sai Sanjay Potluri" userId="999d04a5-2f93-45c8-941d-d21b4d65c65f" providerId="ADAL" clId="{C191BDEE-61F2-934B-A73C-E0D76CF8FDEC}" dt="2024-09-02T14:20:31.332" v="2067" actId="26606"/>
        <pc:sldMkLst>
          <pc:docMk/>
          <pc:sldMk cId="1985359536" sldId="264"/>
        </pc:sldMkLst>
        <pc:spChg chg="mod">
          <ac:chgData name="Sai Sanjay Potluri" userId="999d04a5-2f93-45c8-941d-d21b4d65c65f" providerId="ADAL" clId="{C191BDEE-61F2-934B-A73C-E0D76CF8FDEC}" dt="2024-09-02T14:20:31.332" v="2067" actId="26606"/>
          <ac:spMkLst>
            <pc:docMk/>
            <pc:sldMk cId="1985359536" sldId="264"/>
            <ac:spMk id="2" creationId="{33C38F39-801F-C047-DAEB-5190260C7A9D}"/>
          </ac:spMkLst>
        </pc:spChg>
        <pc:spChg chg="mod">
          <ac:chgData name="Sai Sanjay Potluri" userId="999d04a5-2f93-45c8-941d-d21b4d65c65f" providerId="ADAL" clId="{C191BDEE-61F2-934B-A73C-E0D76CF8FDEC}" dt="2024-09-02T14:20:31.332" v="2067" actId="26606"/>
          <ac:spMkLst>
            <pc:docMk/>
            <pc:sldMk cId="1985359536" sldId="264"/>
            <ac:spMk id="3" creationId="{135C3E74-3A61-04C3-8020-6A274A8E0F97}"/>
          </ac:spMkLst>
        </pc:spChg>
        <pc:picChg chg="add">
          <ac:chgData name="Sai Sanjay Potluri" userId="999d04a5-2f93-45c8-941d-d21b4d65c65f" providerId="ADAL" clId="{C191BDEE-61F2-934B-A73C-E0D76CF8FDEC}" dt="2024-09-02T14:20:31.332" v="2067" actId="26606"/>
          <ac:picMkLst>
            <pc:docMk/>
            <pc:sldMk cId="1985359536" sldId="264"/>
            <ac:picMk id="5" creationId="{AECDCE3E-E60F-74BC-F65A-65AB7BDB9299}"/>
          </ac:picMkLst>
        </pc:picChg>
      </pc:sldChg>
      <pc:sldChg chg="addSp delSp modSp new mod setBg">
        <pc:chgData name="Sai Sanjay Potluri" userId="999d04a5-2f93-45c8-941d-d21b4d65c65f" providerId="ADAL" clId="{C191BDEE-61F2-934B-A73C-E0D76CF8FDEC}" dt="2024-09-02T17:54:19.864" v="2229" actId="20577"/>
        <pc:sldMkLst>
          <pc:docMk/>
          <pc:sldMk cId="1113133925" sldId="265"/>
        </pc:sldMkLst>
        <pc:spChg chg="mod">
          <ac:chgData name="Sai Sanjay Potluri" userId="999d04a5-2f93-45c8-941d-d21b4d65c65f" providerId="ADAL" clId="{C191BDEE-61F2-934B-A73C-E0D76CF8FDEC}" dt="2024-09-02T17:54:19.864" v="2229" actId="20577"/>
          <ac:spMkLst>
            <pc:docMk/>
            <pc:sldMk cId="1113133925" sldId="265"/>
            <ac:spMk id="2" creationId="{0FEA22BC-9B97-89BC-0BD0-4FEE56B95A8D}"/>
          </ac:spMkLst>
        </pc:spChg>
        <pc:spChg chg="del">
          <ac:chgData name="Sai Sanjay Potluri" userId="999d04a5-2f93-45c8-941d-d21b4d65c65f" providerId="ADAL" clId="{C191BDEE-61F2-934B-A73C-E0D76CF8FDEC}" dt="2024-09-02T14:21:10.975" v="2077" actId="26606"/>
          <ac:spMkLst>
            <pc:docMk/>
            <pc:sldMk cId="1113133925" sldId="265"/>
            <ac:spMk id="3" creationId="{A56C48D8-39B6-226B-691E-26F0A3F372F7}"/>
          </ac:spMkLst>
        </pc:spChg>
        <pc:spChg chg="add mod">
          <ac:chgData name="Sai Sanjay Potluri" userId="999d04a5-2f93-45c8-941d-d21b4d65c65f" providerId="ADAL" clId="{C191BDEE-61F2-934B-A73C-E0D76CF8FDEC}" dt="2024-09-02T14:22:21.799" v="2206" actId="171"/>
          <ac:spMkLst>
            <pc:docMk/>
            <pc:sldMk cId="1113133925" sldId="265"/>
            <ac:spMk id="4" creationId="{9BC06025-AA6A-33C4-A0AD-545D1FA7ED54}"/>
          </ac:spMkLst>
        </pc:spChg>
        <pc:spChg chg="add del">
          <ac:chgData name="Sai Sanjay Potluri" userId="999d04a5-2f93-45c8-941d-d21b4d65c65f" providerId="ADAL" clId="{C191BDEE-61F2-934B-A73C-E0D76CF8FDEC}" dt="2024-09-02T14:21:19.742" v="2078" actId="26606"/>
          <ac:spMkLst>
            <pc:docMk/>
            <pc:sldMk cId="1113133925" sldId="265"/>
            <ac:spMk id="9" creationId="{72CA733A-8D25-4E63-8273-CC14052E0E8A}"/>
          </ac:spMkLst>
        </pc:spChg>
        <pc:spChg chg="add del">
          <ac:chgData name="Sai Sanjay Potluri" userId="999d04a5-2f93-45c8-941d-d21b4d65c65f" providerId="ADAL" clId="{C191BDEE-61F2-934B-A73C-E0D76CF8FDEC}" dt="2024-09-02T14:21:19.742" v="2078" actId="26606"/>
          <ac:spMkLst>
            <pc:docMk/>
            <pc:sldMk cId="1113133925" sldId="265"/>
            <ac:spMk id="11" creationId="{6B28264E-43F8-4339-BE92-AA6B94D4021F}"/>
          </ac:spMkLst>
        </pc:spChg>
        <pc:spChg chg="add">
          <ac:chgData name="Sai Sanjay Potluri" userId="999d04a5-2f93-45c8-941d-d21b4d65c65f" providerId="ADAL" clId="{C191BDEE-61F2-934B-A73C-E0D76CF8FDEC}" dt="2024-09-02T14:21:19.742" v="2078" actId="26606"/>
          <ac:spMkLst>
            <pc:docMk/>
            <pc:sldMk cId="1113133925" sldId="265"/>
            <ac:spMk id="16" creationId="{D221F0D2-C3E4-45CA-9D1A-6440363925A7}"/>
          </ac:spMkLst>
        </pc:spChg>
        <pc:picChg chg="add mod">
          <ac:chgData name="Sai Sanjay Potluri" userId="999d04a5-2f93-45c8-941d-d21b4d65c65f" providerId="ADAL" clId="{C191BDEE-61F2-934B-A73C-E0D76CF8FDEC}" dt="2024-09-02T14:21:19.742" v="2078" actId="26606"/>
          <ac:picMkLst>
            <pc:docMk/>
            <pc:sldMk cId="1113133925" sldId="265"/>
            <ac:picMk id="5" creationId="{7C288FA1-A044-ACD7-82E0-40A66B7EDC7C}"/>
          </ac:picMkLst>
        </pc:picChg>
      </pc:sldChg>
      <pc:sldChg chg="addSp modSp mod setBg">
        <pc:chgData name="Sai Sanjay Potluri" userId="999d04a5-2f93-45c8-941d-d21b4d65c65f" providerId="ADAL" clId="{C191BDEE-61F2-934B-A73C-E0D76CF8FDEC}" dt="2024-09-02T17:55:18.075" v="2255"/>
        <pc:sldMkLst>
          <pc:docMk/>
          <pc:sldMk cId="3543760263" sldId="266"/>
        </pc:sldMkLst>
        <pc:spChg chg="mod">
          <ac:chgData name="Sai Sanjay Potluri" userId="999d04a5-2f93-45c8-941d-d21b4d65c65f" providerId="ADAL" clId="{C191BDEE-61F2-934B-A73C-E0D76CF8FDEC}" dt="2024-09-02T17:55:15.708" v="2254" actId="26606"/>
          <ac:spMkLst>
            <pc:docMk/>
            <pc:sldMk cId="3543760263" sldId="266"/>
            <ac:spMk id="2" creationId="{F2F8A75F-B738-F1D2-7FDC-D861F369E3EA}"/>
          </ac:spMkLst>
        </pc:spChg>
        <pc:spChg chg="mod">
          <ac:chgData name="Sai Sanjay Potluri" userId="999d04a5-2f93-45c8-941d-d21b4d65c65f" providerId="ADAL" clId="{C191BDEE-61F2-934B-A73C-E0D76CF8FDEC}" dt="2024-09-02T17:55:18.075" v="2255"/>
          <ac:spMkLst>
            <pc:docMk/>
            <pc:sldMk cId="3543760263" sldId="266"/>
            <ac:spMk id="3" creationId="{38347CF1-D6C9-F026-F5DD-0485771225D6}"/>
          </ac:spMkLst>
        </pc:spChg>
        <pc:picChg chg="add">
          <ac:chgData name="Sai Sanjay Potluri" userId="999d04a5-2f93-45c8-941d-d21b4d65c65f" providerId="ADAL" clId="{C191BDEE-61F2-934B-A73C-E0D76CF8FDEC}" dt="2024-09-02T17:55:15.708" v="2254" actId="26606"/>
          <ac:picMkLst>
            <pc:docMk/>
            <pc:sldMk cId="3543760263" sldId="266"/>
            <ac:picMk id="5" creationId="{2AD92F26-7888-EE2C-949D-05ADF795A20D}"/>
          </ac:picMkLst>
        </pc:picChg>
      </pc:sldChg>
      <pc:sldMasterChg chg="add del addSldLayout delSldLayout">
        <pc:chgData name="Sai Sanjay Potluri" userId="999d04a5-2f93-45c8-941d-d21b4d65c65f" providerId="ADAL" clId="{C191BDEE-61F2-934B-A73C-E0D76CF8FDEC}" dt="2024-09-02T13:50:43.715" v="21" actId="26606"/>
        <pc:sldMasterMkLst>
          <pc:docMk/>
          <pc:sldMasterMk cId="1316947700" sldId="2147483648"/>
        </pc:sldMasterMkLst>
        <pc:sldLayoutChg chg="add del">
          <pc:chgData name="Sai Sanjay Potluri" userId="999d04a5-2f93-45c8-941d-d21b4d65c65f" providerId="ADAL" clId="{C191BDEE-61F2-934B-A73C-E0D76CF8FDEC}" dt="2024-09-02T13:50:43.715" v="21" actId="26606"/>
          <pc:sldLayoutMkLst>
            <pc:docMk/>
            <pc:sldMasterMk cId="1316947700" sldId="2147483648"/>
            <pc:sldLayoutMk cId="207687694" sldId="2147483649"/>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3827551693" sldId="2147483650"/>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383604099" sldId="2147483651"/>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241241846" sldId="2147483652"/>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2112630205" sldId="2147483653"/>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4206326316" sldId="2147483654"/>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347297485" sldId="2147483655"/>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583916912" sldId="2147483656"/>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978656453" sldId="2147483657"/>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620395767" sldId="2147483658"/>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3070021336" sldId="2147483659"/>
          </pc:sldLayoutMkLst>
        </pc:sldLayoutChg>
      </pc:sldMasterChg>
      <pc:sldMasterChg chg="add del replId addSldLayout delSldLayout">
        <pc:chgData name="Sai Sanjay Potluri" userId="999d04a5-2f93-45c8-941d-d21b4d65c65f" providerId="ADAL" clId="{C191BDEE-61F2-934B-A73C-E0D76CF8FDEC}" dt="2024-09-02T13:50:28.561" v="17" actId="26606"/>
        <pc:sldMasterMkLst>
          <pc:docMk/>
          <pc:sldMasterMk cId="1590830443" sldId="2147483660"/>
        </pc:sldMasterMkLst>
        <pc:sldLayoutChg chg="add del">
          <pc:chgData name="Sai Sanjay Potluri" userId="999d04a5-2f93-45c8-941d-d21b4d65c65f" providerId="ADAL" clId="{C191BDEE-61F2-934B-A73C-E0D76CF8FDEC}" dt="2024-09-02T13:50:28.561" v="17" actId="26606"/>
          <pc:sldLayoutMkLst>
            <pc:docMk/>
            <pc:sldMasterMk cId="1590830443" sldId="2147483660"/>
            <pc:sldLayoutMk cId="1375026290" sldId="2147483661"/>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3819959606" sldId="2147483662"/>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1937235058" sldId="2147483663"/>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740263299" sldId="2147483664"/>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1449859928" sldId="2147483665"/>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2786679684" sldId="2147483666"/>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559987611" sldId="2147483667"/>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2416725742" sldId="2147483668"/>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3892887028" sldId="2147483669"/>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1744370925" sldId="2147483670"/>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3946328783" sldId="2147483671"/>
          </pc:sldLayoutMkLst>
        </pc:sldLayoutChg>
      </pc:sldMasterChg>
      <pc:sldMasterChg chg="add del addSldLayout delSldLayout">
        <pc:chgData name="Sai Sanjay Potluri" userId="999d04a5-2f93-45c8-941d-d21b4d65c65f" providerId="ADAL" clId="{C191BDEE-61F2-934B-A73C-E0D76CF8FDEC}" dt="2024-09-02T13:50:43.561" v="20" actId="26606"/>
        <pc:sldMasterMkLst>
          <pc:docMk/>
          <pc:sldMasterMk cId="2729926346" sldId="2147483673"/>
        </pc:sldMasterMkLst>
        <pc:sldLayoutChg chg="add del">
          <pc:chgData name="Sai Sanjay Potluri" userId="999d04a5-2f93-45c8-941d-d21b4d65c65f" providerId="ADAL" clId="{C191BDEE-61F2-934B-A73C-E0D76CF8FDEC}" dt="2024-09-02T13:50:43.561" v="20" actId="26606"/>
          <pc:sldLayoutMkLst>
            <pc:docMk/>
            <pc:sldMasterMk cId="2729926346" sldId="2147483673"/>
            <pc:sldLayoutMk cId="2523154564" sldId="2147483662"/>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816262240" sldId="2147483663"/>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284546258" sldId="2147483664"/>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096755062" sldId="2147483665"/>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537122024" sldId="2147483666"/>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1958442586" sldId="2147483667"/>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1118442492" sldId="2147483668"/>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1179717835" sldId="2147483669"/>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723420482" sldId="2147483670"/>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876532464" sldId="2147483671"/>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3840121000" sldId="2147483672"/>
          </pc:sldLayoutMkLst>
        </pc:sldLayoutChg>
      </pc:sldMasterChg>
      <pc:sldMasterChg chg="add del addSldLayout delSldLayout">
        <pc:chgData name="Sai Sanjay Potluri" userId="999d04a5-2f93-45c8-941d-d21b4d65c65f" providerId="ADAL" clId="{C191BDEE-61F2-934B-A73C-E0D76CF8FDEC}" dt="2024-09-02T13:50:43.715" v="21" actId="26606"/>
        <pc:sldMasterMkLst>
          <pc:docMk/>
          <pc:sldMasterMk cId="2469644985" sldId="2147483719"/>
        </pc:sldMasterMkLst>
        <pc:sldLayoutChg chg="add del">
          <pc:chgData name="Sai Sanjay Potluri" userId="999d04a5-2f93-45c8-941d-d21b4d65c65f" providerId="ADAL" clId="{C191BDEE-61F2-934B-A73C-E0D76CF8FDEC}" dt="2024-09-02T13:50:43.715" v="21" actId="26606"/>
          <pc:sldLayoutMkLst>
            <pc:docMk/>
            <pc:sldMasterMk cId="2469644985" sldId="2147483719"/>
            <pc:sldLayoutMk cId="1922931653" sldId="2147483702"/>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935089796" sldId="2147483703"/>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1316867859" sldId="2147483704"/>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02646319" sldId="2147483705"/>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292445909" sldId="2147483706"/>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173638300" sldId="2147483707"/>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383667307" sldId="2147483708"/>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1712150879" sldId="2147483709"/>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260237791" sldId="2147483710"/>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2546479532" sldId="2147483711"/>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939328514" sldId="2147483712"/>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762286595" sldId="2147483713"/>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4060326958" sldId="2147483714"/>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2285012225" sldId="2147483715"/>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705791223" sldId="2147483716"/>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142790986" sldId="2147483717"/>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819035721" sldId="2147483718"/>
          </pc:sldLayoutMkLst>
        </pc:sldLayoutChg>
      </pc:sldMasterChg>
    </pc:docChg>
  </pc:docChgLst>
  <pc:docChgLst>
    <pc:chgData name="Aditi Patil" userId="S::apatil5@students.kennesaw.edu::6e0513b4-985d-4e0b-9027-175fc632c38c" providerId="AD" clId="Web-{6DD2E79C-A92B-FF48-A709-CAF8069BE826}"/>
    <pc:docChg chg="delSld modSld">
      <pc:chgData name="Aditi Patil" userId="S::apatil5@students.kennesaw.edu::6e0513b4-985d-4e0b-9027-175fc632c38c" providerId="AD" clId="Web-{6DD2E79C-A92B-FF48-A709-CAF8069BE826}" dt="2024-09-02T23:29:23.312" v="539" actId="20577"/>
      <pc:docMkLst>
        <pc:docMk/>
      </pc:docMkLst>
      <pc:sldChg chg="addSp delSp modSp">
        <pc:chgData name="Aditi Patil" userId="S::apatil5@students.kennesaw.edu::6e0513b4-985d-4e0b-9027-175fc632c38c" providerId="AD" clId="Web-{6DD2E79C-A92B-FF48-A709-CAF8069BE826}" dt="2024-09-02T23:11:45.860" v="317"/>
        <pc:sldMkLst>
          <pc:docMk/>
          <pc:sldMk cId="1801719573" sldId="263"/>
        </pc:sldMkLst>
        <pc:spChg chg="del mod">
          <ac:chgData name="Aditi Patil" userId="S::apatil5@students.kennesaw.edu::6e0513b4-985d-4e0b-9027-175fc632c38c" providerId="AD" clId="Web-{6DD2E79C-A92B-FF48-A709-CAF8069BE826}" dt="2024-09-02T23:01:52.374" v="2"/>
          <ac:spMkLst>
            <pc:docMk/>
            <pc:sldMk cId="1801719573" sldId="263"/>
            <ac:spMk id="3" creationId="{2D2D8345-B286-0027-867C-D2F4AF509D21}"/>
          </ac:spMkLst>
        </pc:spChg>
        <pc:graphicFrameChg chg="add mod ord modGraphic">
          <ac:chgData name="Aditi Patil" userId="S::apatil5@students.kennesaw.edu::6e0513b4-985d-4e0b-9027-175fc632c38c" providerId="AD" clId="Web-{6DD2E79C-A92B-FF48-A709-CAF8069BE826}" dt="2024-09-02T23:11:45.860" v="317"/>
          <ac:graphicFrameMkLst>
            <pc:docMk/>
            <pc:sldMk cId="1801719573" sldId="263"/>
            <ac:graphicFrameMk id="4" creationId="{DBA1233A-84AA-38D6-A3D0-BDE92B9611D3}"/>
          </ac:graphicFrameMkLst>
        </pc:graphicFrameChg>
      </pc:sldChg>
      <pc:sldChg chg="del">
        <pc:chgData name="Aditi Patil" userId="S::apatil5@students.kennesaw.edu::6e0513b4-985d-4e0b-9027-175fc632c38c" providerId="AD" clId="Web-{6DD2E79C-A92B-FF48-A709-CAF8069BE826}" dt="2024-09-02T23:12:30.814" v="318"/>
        <pc:sldMkLst>
          <pc:docMk/>
          <pc:sldMk cId="1113133925" sldId="265"/>
        </pc:sldMkLst>
      </pc:sldChg>
      <pc:sldChg chg="addSp delSp modSp">
        <pc:chgData name="Aditi Patil" userId="S::apatil5@students.kennesaw.edu::6e0513b4-985d-4e0b-9027-175fc632c38c" providerId="AD" clId="Web-{6DD2E79C-A92B-FF48-A709-CAF8069BE826}" dt="2024-09-02T23:29:23.312" v="539" actId="20577"/>
        <pc:sldMkLst>
          <pc:docMk/>
          <pc:sldMk cId="1979654124" sldId="268"/>
        </pc:sldMkLst>
        <pc:spChg chg="mod">
          <ac:chgData name="Aditi Patil" userId="S::apatil5@students.kennesaw.edu::6e0513b4-985d-4e0b-9027-175fc632c38c" providerId="AD" clId="Web-{6DD2E79C-A92B-FF48-A709-CAF8069BE826}" dt="2024-09-02T23:28:32.389" v="526" actId="14100"/>
          <ac:spMkLst>
            <pc:docMk/>
            <pc:sldMk cId="1979654124" sldId="268"/>
            <ac:spMk id="2" creationId="{1EA024E0-2979-FF99-5588-32651E12DA1D}"/>
          </ac:spMkLst>
        </pc:spChg>
        <pc:spChg chg="mod">
          <ac:chgData name="Aditi Patil" userId="S::apatil5@students.kennesaw.edu::6e0513b4-985d-4e0b-9027-175fc632c38c" providerId="AD" clId="Web-{6DD2E79C-A92B-FF48-A709-CAF8069BE826}" dt="2024-09-02T23:29:23.312" v="539" actId="20577"/>
          <ac:spMkLst>
            <pc:docMk/>
            <pc:sldMk cId="1979654124" sldId="268"/>
            <ac:spMk id="3" creationId="{43C752D7-1AE9-8019-61CE-16275676B6C7}"/>
          </ac:spMkLst>
        </pc:spChg>
        <pc:spChg chg="mod">
          <ac:chgData name="Aditi Patil" userId="S::apatil5@students.kennesaw.edu::6e0513b4-985d-4e0b-9027-175fc632c38c" providerId="AD" clId="Web-{6DD2E79C-A92B-FF48-A709-CAF8069BE826}" dt="2024-09-02T23:22:24.722" v="372" actId="14100"/>
          <ac:spMkLst>
            <pc:docMk/>
            <pc:sldMk cId="1979654124" sldId="268"/>
            <ac:spMk id="6" creationId="{C79199C1-AB17-B2B4-FA83-FED6C23ABFD1}"/>
          </ac:spMkLst>
        </pc:spChg>
        <pc:spChg chg="add mod">
          <ac:chgData name="Aditi Patil" userId="S::apatil5@students.kennesaw.edu::6e0513b4-985d-4e0b-9027-175fc632c38c" providerId="AD" clId="Web-{6DD2E79C-A92B-FF48-A709-CAF8069BE826}" dt="2024-09-02T23:28:15.357" v="523" actId="20577"/>
          <ac:spMkLst>
            <pc:docMk/>
            <pc:sldMk cId="1979654124" sldId="268"/>
            <ac:spMk id="7" creationId="{C37A3C45-2BFA-F869-EDFD-84B12366F1C5}"/>
          </ac:spMkLst>
        </pc:spChg>
        <pc:spChg chg="add del mod">
          <ac:chgData name="Aditi Patil" userId="S::apatil5@students.kennesaw.edu::6e0513b4-985d-4e0b-9027-175fc632c38c" providerId="AD" clId="Web-{6DD2E79C-A92B-FF48-A709-CAF8069BE826}" dt="2024-09-02T23:25:23.211" v="449"/>
          <ac:spMkLst>
            <pc:docMk/>
            <pc:sldMk cId="1979654124" sldId="268"/>
            <ac:spMk id="8" creationId="{E68C29A5-24B4-865B-51C9-EA11A9D6EB9C}"/>
          </ac:spMkLst>
        </pc:spChg>
        <pc:spChg chg="add del">
          <ac:chgData name="Aditi Patil" userId="S::apatil5@students.kennesaw.edu::6e0513b4-985d-4e0b-9027-175fc632c38c" providerId="AD" clId="Web-{6DD2E79C-A92B-FF48-A709-CAF8069BE826}" dt="2024-09-02T23:25:16.789" v="447"/>
          <ac:spMkLst>
            <pc:docMk/>
            <pc:sldMk cId="1979654124" sldId="268"/>
            <ac:spMk id="9" creationId="{E68C29A5-24B4-865B-51C9-EA11A9D6EB9C}"/>
          </ac:spMkLst>
        </pc:spChg>
        <pc:spChg chg="mod">
          <ac:chgData name="Aditi Patil" userId="S::apatil5@students.kennesaw.edu::6e0513b4-985d-4e0b-9027-175fc632c38c" providerId="AD" clId="Web-{6DD2E79C-A92B-FF48-A709-CAF8069BE826}" dt="2024-09-02T23:23:36.099" v="406" actId="1076"/>
          <ac:spMkLst>
            <pc:docMk/>
            <pc:sldMk cId="1979654124" sldId="268"/>
            <ac:spMk id="76" creationId="{B47259C3-7DFB-5FD6-7920-7F767EE1F509}"/>
          </ac:spMkLst>
        </pc:spChg>
        <pc:spChg chg="mod">
          <ac:chgData name="Aditi Patil" userId="S::apatil5@students.kennesaw.edu::6e0513b4-985d-4e0b-9027-175fc632c38c" providerId="AD" clId="Web-{6DD2E79C-A92B-FF48-A709-CAF8069BE826}" dt="2024-09-02T23:23:36.099" v="407" actId="1076"/>
          <ac:spMkLst>
            <pc:docMk/>
            <pc:sldMk cId="1979654124" sldId="268"/>
            <ac:spMk id="77" creationId="{516F1948-5437-C16F-94B3-A44FEC07DD5A}"/>
          </ac:spMkLst>
        </pc:spChg>
        <pc:spChg chg="mod">
          <ac:chgData name="Aditi Patil" userId="S::apatil5@students.kennesaw.edu::6e0513b4-985d-4e0b-9027-175fc632c38c" providerId="AD" clId="Web-{6DD2E79C-A92B-FF48-A709-CAF8069BE826}" dt="2024-09-02T23:23:36.099" v="408" actId="1076"/>
          <ac:spMkLst>
            <pc:docMk/>
            <pc:sldMk cId="1979654124" sldId="268"/>
            <ac:spMk id="78" creationId="{618A77E7-D062-3F81-7AD3-BB002B4A16F0}"/>
          </ac:spMkLst>
        </pc:spChg>
        <pc:spChg chg="mod">
          <ac:chgData name="Aditi Patil" userId="S::apatil5@students.kennesaw.edu::6e0513b4-985d-4e0b-9027-175fc632c38c" providerId="AD" clId="Web-{6DD2E79C-A92B-FF48-A709-CAF8069BE826}" dt="2024-09-02T23:23:36.099" v="409" actId="1076"/>
          <ac:spMkLst>
            <pc:docMk/>
            <pc:sldMk cId="1979654124" sldId="268"/>
            <ac:spMk id="79" creationId="{CEECDD40-596C-BC13-9F5E-6B6000640761}"/>
          </ac:spMkLst>
        </pc:spChg>
        <pc:spChg chg="mod">
          <ac:chgData name="Aditi Patil" userId="S::apatil5@students.kennesaw.edu::6e0513b4-985d-4e0b-9027-175fc632c38c" providerId="AD" clId="Web-{6DD2E79C-A92B-FF48-A709-CAF8069BE826}" dt="2024-09-02T23:23:36.099" v="411" actId="1076"/>
          <ac:spMkLst>
            <pc:docMk/>
            <pc:sldMk cId="1979654124" sldId="268"/>
            <ac:spMk id="82" creationId="{BA71E6EC-33E4-7475-2B00-239393FF01C2}"/>
          </ac:spMkLst>
        </pc:spChg>
        <pc:spChg chg="mod">
          <ac:chgData name="Aditi Patil" userId="S::apatil5@students.kennesaw.edu::6e0513b4-985d-4e0b-9027-175fc632c38c" providerId="AD" clId="Web-{6DD2E79C-A92B-FF48-A709-CAF8069BE826}" dt="2024-09-02T23:23:36.099" v="416" actId="1076"/>
          <ac:spMkLst>
            <pc:docMk/>
            <pc:sldMk cId="1979654124" sldId="268"/>
            <ac:spMk id="104" creationId="{CF91219D-054D-38DC-5836-593B5A864331}"/>
          </ac:spMkLst>
        </pc:spChg>
        <pc:spChg chg="mod">
          <ac:chgData name="Aditi Patil" userId="S::apatil5@students.kennesaw.edu::6e0513b4-985d-4e0b-9027-175fc632c38c" providerId="AD" clId="Web-{6DD2E79C-A92B-FF48-A709-CAF8069BE826}" dt="2024-09-02T23:23:36.099" v="417" actId="1076"/>
          <ac:spMkLst>
            <pc:docMk/>
            <pc:sldMk cId="1979654124" sldId="268"/>
            <ac:spMk id="106" creationId="{E541D832-76C1-6464-3A86-345B4ACF45BF}"/>
          </ac:spMkLst>
        </pc:spChg>
        <pc:spChg chg="mod">
          <ac:chgData name="Aditi Patil" userId="S::apatil5@students.kennesaw.edu::6e0513b4-985d-4e0b-9027-175fc632c38c" providerId="AD" clId="Web-{6DD2E79C-A92B-FF48-A709-CAF8069BE826}" dt="2024-09-02T23:23:36.099" v="418" actId="1076"/>
          <ac:spMkLst>
            <pc:docMk/>
            <pc:sldMk cId="1979654124" sldId="268"/>
            <ac:spMk id="108" creationId="{53E537AB-244C-DA22-46DD-4A98E27DB29C}"/>
          </ac:spMkLst>
        </pc:spChg>
        <pc:spChg chg="mod">
          <ac:chgData name="Aditi Patil" userId="S::apatil5@students.kennesaw.edu::6e0513b4-985d-4e0b-9027-175fc632c38c" providerId="AD" clId="Web-{6DD2E79C-A92B-FF48-A709-CAF8069BE826}" dt="2024-09-02T23:23:36.099" v="419" actId="1076"/>
          <ac:spMkLst>
            <pc:docMk/>
            <pc:sldMk cId="1979654124" sldId="268"/>
            <ac:spMk id="110" creationId="{CF220F2E-BDB3-75DB-C69D-9484FF033B71}"/>
          </ac:spMkLst>
        </pc:spChg>
        <pc:spChg chg="mod">
          <ac:chgData name="Aditi Patil" userId="S::apatil5@students.kennesaw.edu::6e0513b4-985d-4e0b-9027-175fc632c38c" providerId="AD" clId="Web-{6DD2E79C-A92B-FF48-A709-CAF8069BE826}" dt="2024-09-02T23:23:36.099" v="420" actId="1076"/>
          <ac:spMkLst>
            <pc:docMk/>
            <pc:sldMk cId="1979654124" sldId="268"/>
            <ac:spMk id="112" creationId="{DC3DD5BB-867D-AF71-1E85-F3E4D8EEF214}"/>
          </ac:spMkLst>
        </pc:spChg>
        <pc:spChg chg="del mod">
          <ac:chgData name="Aditi Patil" userId="S::apatil5@students.kennesaw.edu::6e0513b4-985d-4e0b-9027-175fc632c38c" providerId="AD" clId="Web-{6DD2E79C-A92B-FF48-A709-CAF8069BE826}" dt="2024-09-02T23:24:39.007" v="433"/>
          <ac:spMkLst>
            <pc:docMk/>
            <pc:sldMk cId="1979654124" sldId="268"/>
            <ac:spMk id="113" creationId="{E68C29A5-24B4-865B-51C9-EA11A9D6EB9C}"/>
          </ac:spMkLst>
        </pc:spChg>
        <pc:picChg chg="add del mod">
          <ac:chgData name="Aditi Patil" userId="S::apatil5@students.kennesaw.edu::6e0513b4-985d-4e0b-9027-175fc632c38c" providerId="AD" clId="Web-{6DD2E79C-A92B-FF48-A709-CAF8069BE826}" dt="2024-09-02T23:26:28.260" v="462" actId="1076"/>
          <ac:picMkLst>
            <pc:docMk/>
            <pc:sldMk cId="1979654124" sldId="268"/>
            <ac:picMk id="5" creationId="{BF060BDF-EBA5-E7A0-3E2A-27C785C8ACF4}"/>
          </ac:picMkLst>
        </pc:picChg>
        <pc:cxnChg chg="mod">
          <ac:chgData name="Aditi Patil" userId="S::apatil5@students.kennesaw.edu::6e0513b4-985d-4e0b-9027-175fc632c38c" providerId="AD" clId="Web-{6DD2E79C-A92B-FF48-A709-CAF8069BE826}" dt="2024-09-02T23:23:36.099" v="410" actId="1076"/>
          <ac:cxnSpMkLst>
            <pc:docMk/>
            <pc:sldMk cId="1979654124" sldId="268"/>
            <ac:cxnSpMk id="80" creationId="{CFA5906C-6DD7-7704-B4EF-9BD7444F0694}"/>
          </ac:cxnSpMkLst>
        </pc:cxnChg>
        <pc:cxnChg chg="mod">
          <ac:chgData name="Aditi Patil" userId="S::apatil5@students.kennesaw.edu::6e0513b4-985d-4e0b-9027-175fc632c38c" providerId="AD" clId="Web-{6DD2E79C-A92B-FF48-A709-CAF8069BE826}" dt="2024-09-02T23:23:36.099" v="412" actId="1076"/>
          <ac:cxnSpMkLst>
            <pc:docMk/>
            <pc:sldMk cId="1979654124" sldId="268"/>
            <ac:cxnSpMk id="84" creationId="{8D1A4B84-4279-50E6-F584-3C684672E116}"/>
          </ac:cxnSpMkLst>
        </pc:cxnChg>
        <pc:cxnChg chg="mod">
          <ac:chgData name="Aditi Patil" userId="S::apatil5@students.kennesaw.edu::6e0513b4-985d-4e0b-9027-175fc632c38c" providerId="AD" clId="Web-{6DD2E79C-A92B-FF48-A709-CAF8069BE826}" dt="2024-09-02T23:23:36.099" v="413" actId="1076"/>
          <ac:cxnSpMkLst>
            <pc:docMk/>
            <pc:sldMk cId="1979654124" sldId="268"/>
            <ac:cxnSpMk id="86" creationId="{08FD7119-7529-4D87-EF67-7AFC96D77896}"/>
          </ac:cxnSpMkLst>
        </pc:cxnChg>
        <pc:cxnChg chg="mod">
          <ac:chgData name="Aditi Patil" userId="S::apatil5@students.kennesaw.edu::6e0513b4-985d-4e0b-9027-175fc632c38c" providerId="AD" clId="Web-{6DD2E79C-A92B-FF48-A709-CAF8069BE826}" dt="2024-09-02T23:23:36.099" v="414" actId="1076"/>
          <ac:cxnSpMkLst>
            <pc:docMk/>
            <pc:sldMk cId="1979654124" sldId="268"/>
            <ac:cxnSpMk id="88" creationId="{2D1649E3-5D71-48D9-ECA7-9B5650201040}"/>
          </ac:cxnSpMkLst>
        </pc:cxnChg>
        <pc:cxnChg chg="mod">
          <ac:chgData name="Aditi Patil" userId="S::apatil5@students.kennesaw.edu::6e0513b4-985d-4e0b-9027-175fc632c38c" providerId="AD" clId="Web-{6DD2E79C-A92B-FF48-A709-CAF8069BE826}" dt="2024-09-02T23:23:49.365" v="422" actId="14100"/>
          <ac:cxnSpMkLst>
            <pc:docMk/>
            <pc:sldMk cId="1979654124" sldId="268"/>
            <ac:cxnSpMk id="90" creationId="{A07492B2-5C35-AD74-9399-F97AF30B823E}"/>
          </ac:cxnSpMkLst>
        </pc:cxnChg>
        <pc:cxnChg chg="mod">
          <ac:chgData name="Aditi Patil" userId="S::apatil5@students.kennesaw.edu::6e0513b4-985d-4e0b-9027-175fc632c38c" providerId="AD" clId="Web-{6DD2E79C-A92B-FF48-A709-CAF8069BE826}" dt="2024-09-02T23:23:36.099" v="415" actId="1076"/>
          <ac:cxnSpMkLst>
            <pc:docMk/>
            <pc:sldMk cId="1979654124" sldId="268"/>
            <ac:cxnSpMk id="92" creationId="{9E81E7B4-61A3-EE07-5ADC-FCA272A6158E}"/>
          </ac:cxnSpMkLst>
        </pc:cxnChg>
      </pc:sldChg>
    </pc:docChg>
  </pc:docChgLst>
  <pc:docChgLst>
    <pc:chgData name="Hema Kanjula" userId="S::hkanjul2@students.kennesaw.edu::05daa36b-ae71-468d-9686-d3fb066fbba4" providerId="AD" clId="Web-{B2BB3327-CC5B-4E96-580D-D247A63DF9E7}"/>
    <pc:docChg chg="modSld">
      <pc:chgData name="Hema Kanjula" userId="S::hkanjul2@students.kennesaw.edu::05daa36b-ae71-468d-9686-d3fb066fbba4" providerId="AD" clId="Web-{B2BB3327-CC5B-4E96-580D-D247A63DF9E7}" dt="2024-09-02T17:38:43.904" v="15" actId="20577"/>
      <pc:docMkLst>
        <pc:docMk/>
      </pc:docMkLst>
      <pc:sldChg chg="modSp">
        <pc:chgData name="Hema Kanjula" userId="S::hkanjul2@students.kennesaw.edu::05daa36b-ae71-468d-9686-d3fb066fbba4" providerId="AD" clId="Web-{B2BB3327-CC5B-4E96-580D-D247A63DF9E7}" dt="2024-09-02T17:38:43.904" v="15" actId="20577"/>
        <pc:sldMkLst>
          <pc:docMk/>
          <pc:sldMk cId="1985359536" sldId="264"/>
        </pc:sldMkLst>
        <pc:spChg chg="mod">
          <ac:chgData name="Hema Kanjula" userId="S::hkanjul2@students.kennesaw.edu::05daa36b-ae71-468d-9686-d3fb066fbba4" providerId="AD" clId="Web-{B2BB3327-CC5B-4E96-580D-D247A63DF9E7}" dt="2024-09-02T17:38:43.904" v="15" actId="20577"/>
          <ac:spMkLst>
            <pc:docMk/>
            <pc:sldMk cId="1985359536" sldId="264"/>
            <ac:spMk id="3" creationId="{135C3E74-3A61-04C3-8020-6A274A8E0F97}"/>
          </ac:spMkLst>
        </pc:spChg>
      </pc:sldChg>
    </pc:docChg>
  </pc:docChgLst>
  <pc:docChgLst>
    <pc:chgData name="Chinmayee Krishna Sriramoju" userId="S::csriramo@students.kennesaw.edu::22e8382a-e979-4557-9fde-601e9ad8bec9" providerId="AD" clId="Web-{D314BE9D-27CE-FAC7-A55C-228672EC3674}"/>
    <pc:docChg chg="addSld modSld sldOrd">
      <pc:chgData name="Chinmayee Krishna Sriramoju" userId="S::csriramo@students.kennesaw.edu::22e8382a-e979-4557-9fde-601e9ad8bec9" providerId="AD" clId="Web-{D314BE9D-27CE-FAC7-A55C-228672EC3674}" dt="2024-10-09T23:34:44.111" v="166" actId="20577"/>
      <pc:docMkLst>
        <pc:docMk/>
      </pc:docMkLst>
      <pc:sldChg chg="modSp">
        <pc:chgData name="Chinmayee Krishna Sriramoju" userId="S::csriramo@students.kennesaw.edu::22e8382a-e979-4557-9fde-601e9ad8bec9" providerId="AD" clId="Web-{D314BE9D-27CE-FAC7-A55C-228672EC3674}" dt="2024-10-09T23:20:24.956" v="135" actId="20577"/>
        <pc:sldMkLst>
          <pc:docMk/>
          <pc:sldMk cId="826973113" sldId="258"/>
        </pc:sldMkLst>
        <pc:spChg chg="mod">
          <ac:chgData name="Chinmayee Krishna Sriramoju" userId="S::csriramo@students.kennesaw.edu::22e8382a-e979-4557-9fde-601e9ad8bec9" providerId="AD" clId="Web-{D314BE9D-27CE-FAC7-A55C-228672EC3674}" dt="2024-10-09T23:20:24.956" v="135" actId="20577"/>
          <ac:spMkLst>
            <pc:docMk/>
            <pc:sldMk cId="826973113" sldId="258"/>
            <ac:spMk id="2" creationId="{49AEA596-BEC4-EAB9-E4AF-1CE370DD7317}"/>
          </ac:spMkLst>
        </pc:spChg>
        <pc:spChg chg="mod">
          <ac:chgData name="Chinmayee Krishna Sriramoju" userId="S::csriramo@students.kennesaw.edu::22e8382a-e979-4557-9fde-601e9ad8bec9" providerId="AD" clId="Web-{D314BE9D-27CE-FAC7-A55C-228672EC3674}" dt="2024-10-09T23:19:30.001" v="124" actId="20577"/>
          <ac:spMkLst>
            <pc:docMk/>
            <pc:sldMk cId="826973113" sldId="258"/>
            <ac:spMk id="3" creationId="{5C2A9F06-B8DA-91ED-43A7-5F9FE395A6BD}"/>
          </ac:spMkLst>
        </pc:spChg>
      </pc:sldChg>
      <pc:sldChg chg="modSp">
        <pc:chgData name="Chinmayee Krishna Sriramoju" userId="S::csriramo@students.kennesaw.edu::22e8382a-e979-4557-9fde-601e9ad8bec9" providerId="AD" clId="Web-{D314BE9D-27CE-FAC7-A55C-228672EC3674}" dt="2024-10-09T23:26:31.172" v="156" actId="20577"/>
        <pc:sldMkLst>
          <pc:docMk/>
          <pc:sldMk cId="824494877" sldId="259"/>
        </pc:sldMkLst>
        <pc:spChg chg="mod">
          <ac:chgData name="Chinmayee Krishna Sriramoju" userId="S::csriramo@students.kennesaw.edu::22e8382a-e979-4557-9fde-601e9ad8bec9" providerId="AD" clId="Web-{D314BE9D-27CE-FAC7-A55C-228672EC3674}" dt="2024-10-09T23:26:31.172" v="156" actId="20577"/>
          <ac:spMkLst>
            <pc:docMk/>
            <pc:sldMk cId="824494877" sldId="259"/>
            <ac:spMk id="2" creationId="{C3A4FA68-792E-2F12-3666-5D09C82149D4}"/>
          </ac:spMkLst>
        </pc:spChg>
        <pc:spChg chg="mod">
          <ac:chgData name="Chinmayee Krishna Sriramoju" userId="S::csriramo@students.kennesaw.edu::22e8382a-e979-4557-9fde-601e9ad8bec9" providerId="AD" clId="Web-{D314BE9D-27CE-FAC7-A55C-228672EC3674}" dt="2024-10-09T23:19:45.392" v="127" actId="20577"/>
          <ac:spMkLst>
            <pc:docMk/>
            <pc:sldMk cId="824494877" sldId="259"/>
            <ac:spMk id="3" creationId="{0354204C-C6C2-0D1F-BF70-CD027BF99815}"/>
          </ac:spMkLst>
        </pc:spChg>
      </pc:sldChg>
      <pc:sldChg chg="modSp">
        <pc:chgData name="Chinmayee Krishna Sriramoju" userId="S::csriramo@students.kennesaw.edu::22e8382a-e979-4557-9fde-601e9ad8bec9" providerId="AD" clId="Web-{D314BE9D-27CE-FAC7-A55C-228672EC3674}" dt="2024-10-09T23:06:45.708" v="25" actId="20577"/>
        <pc:sldMkLst>
          <pc:docMk/>
          <pc:sldMk cId="1025376336" sldId="260"/>
        </pc:sldMkLst>
        <pc:spChg chg="mod">
          <ac:chgData name="Chinmayee Krishna Sriramoju" userId="S::csriramo@students.kennesaw.edu::22e8382a-e979-4557-9fde-601e9ad8bec9" providerId="AD" clId="Web-{D314BE9D-27CE-FAC7-A55C-228672EC3674}" dt="2024-10-09T23:06:38.708" v="24" actId="20577"/>
          <ac:spMkLst>
            <pc:docMk/>
            <pc:sldMk cId="1025376336" sldId="260"/>
            <ac:spMk id="2" creationId="{A9454C66-44FE-3783-5318-4B555AFF52BE}"/>
          </ac:spMkLst>
        </pc:spChg>
        <pc:spChg chg="mod">
          <ac:chgData name="Chinmayee Krishna Sriramoju" userId="S::csriramo@students.kennesaw.edu::22e8382a-e979-4557-9fde-601e9ad8bec9" providerId="AD" clId="Web-{D314BE9D-27CE-FAC7-A55C-228672EC3674}" dt="2024-10-09T23:06:45.708" v="25" actId="20577"/>
          <ac:spMkLst>
            <pc:docMk/>
            <pc:sldMk cId="1025376336" sldId="260"/>
            <ac:spMk id="4" creationId="{EBFFBD3B-C2F2-321D-9941-1D0C5B3AE2BE}"/>
          </ac:spMkLst>
        </pc:spChg>
      </pc:sldChg>
      <pc:sldChg chg="modSp">
        <pc:chgData name="Chinmayee Krishna Sriramoju" userId="S::csriramo@students.kennesaw.edu::22e8382a-e979-4557-9fde-601e9ad8bec9" providerId="AD" clId="Web-{D314BE9D-27CE-FAC7-A55C-228672EC3674}" dt="2024-10-09T23:34:44.111" v="166" actId="20577"/>
        <pc:sldMkLst>
          <pc:docMk/>
          <pc:sldMk cId="2251709657" sldId="261"/>
        </pc:sldMkLst>
        <pc:spChg chg="mod">
          <ac:chgData name="Chinmayee Krishna Sriramoju" userId="S::csriramo@students.kennesaw.edu::22e8382a-e979-4557-9fde-601e9ad8bec9" providerId="AD" clId="Web-{D314BE9D-27CE-FAC7-A55C-228672EC3674}" dt="2024-10-09T23:34:44.111" v="166" actId="20577"/>
          <ac:spMkLst>
            <pc:docMk/>
            <pc:sldMk cId="2251709657" sldId="261"/>
            <ac:spMk id="2" creationId="{5C9012CE-0FD2-014B-2DCD-854F1A33DAD4}"/>
          </ac:spMkLst>
        </pc:spChg>
        <pc:spChg chg="mod">
          <ac:chgData name="Chinmayee Krishna Sriramoju" userId="S::csriramo@students.kennesaw.edu::22e8382a-e979-4557-9fde-601e9ad8bec9" providerId="AD" clId="Web-{D314BE9D-27CE-FAC7-A55C-228672EC3674}" dt="2024-10-09T23:18:35.358" v="115" actId="20577"/>
          <ac:spMkLst>
            <pc:docMk/>
            <pc:sldMk cId="2251709657" sldId="261"/>
            <ac:spMk id="3" creationId="{471BCEFF-BD2A-031B-6B60-C2463C86A9C6}"/>
          </ac:spMkLst>
        </pc:spChg>
      </pc:sldChg>
      <pc:sldChg chg="modSp">
        <pc:chgData name="Chinmayee Krishna Sriramoju" userId="S::csriramo@students.kennesaw.edu::22e8382a-e979-4557-9fde-601e9ad8bec9" providerId="AD" clId="Web-{D314BE9D-27CE-FAC7-A55C-228672EC3674}" dt="2024-10-09T23:15:33.727" v="99" actId="20577"/>
        <pc:sldMkLst>
          <pc:docMk/>
          <pc:sldMk cId="1801719573" sldId="263"/>
        </pc:sldMkLst>
        <pc:spChg chg="mod">
          <ac:chgData name="Chinmayee Krishna Sriramoju" userId="S::csriramo@students.kennesaw.edu::22e8382a-e979-4557-9fde-601e9ad8bec9" providerId="AD" clId="Web-{D314BE9D-27CE-FAC7-A55C-228672EC3674}" dt="2024-10-09T23:15:33.727" v="99" actId="20577"/>
          <ac:spMkLst>
            <pc:docMk/>
            <pc:sldMk cId="1801719573" sldId="263"/>
            <ac:spMk id="2" creationId="{223388F5-00C1-D678-0D38-6EDEC38CE3B2}"/>
          </ac:spMkLst>
        </pc:spChg>
      </pc:sldChg>
      <pc:sldChg chg="modSp ord">
        <pc:chgData name="Chinmayee Krishna Sriramoju" userId="S::csriramo@students.kennesaw.edu::22e8382a-e979-4557-9fde-601e9ad8bec9" providerId="AD" clId="Web-{D314BE9D-27CE-FAC7-A55C-228672EC3674}" dt="2024-10-09T23:22:15.053" v="143" actId="20577"/>
        <pc:sldMkLst>
          <pc:docMk/>
          <pc:sldMk cId="1985359536" sldId="264"/>
        </pc:sldMkLst>
        <pc:spChg chg="mod">
          <ac:chgData name="Chinmayee Krishna Sriramoju" userId="S::csriramo@students.kennesaw.edu::22e8382a-e979-4557-9fde-601e9ad8bec9" providerId="AD" clId="Web-{D314BE9D-27CE-FAC7-A55C-228672EC3674}" dt="2024-10-09T23:22:15.053" v="143" actId="20577"/>
          <ac:spMkLst>
            <pc:docMk/>
            <pc:sldMk cId="1985359536" sldId="264"/>
            <ac:spMk id="2" creationId="{33C38F39-801F-C047-DAEB-5190260C7A9D}"/>
          </ac:spMkLst>
        </pc:spChg>
        <pc:spChg chg="mod">
          <ac:chgData name="Chinmayee Krishna Sriramoju" userId="S::csriramo@students.kennesaw.edu::22e8382a-e979-4557-9fde-601e9ad8bec9" providerId="AD" clId="Web-{D314BE9D-27CE-FAC7-A55C-228672EC3674}" dt="2024-10-09T23:12:20.595" v="94" actId="20577"/>
          <ac:spMkLst>
            <pc:docMk/>
            <pc:sldMk cId="1985359536" sldId="264"/>
            <ac:spMk id="3" creationId="{135C3E74-3A61-04C3-8020-6A274A8E0F97}"/>
          </ac:spMkLst>
        </pc:spChg>
      </pc:sldChg>
      <pc:sldChg chg="addSp delSp modSp new mod setBg">
        <pc:chgData name="Chinmayee Krishna Sriramoju" userId="S::csriramo@students.kennesaw.edu::22e8382a-e979-4557-9fde-601e9ad8bec9" providerId="AD" clId="Web-{D314BE9D-27CE-FAC7-A55C-228672EC3674}" dt="2024-10-09T23:09:27.589" v="49" actId="20577"/>
        <pc:sldMkLst>
          <pc:docMk/>
          <pc:sldMk cId="1684695277" sldId="270"/>
        </pc:sldMkLst>
        <pc:spChg chg="add del">
          <ac:chgData name="Chinmayee Krishna Sriramoju" userId="S::csriramo@students.kennesaw.edu::22e8382a-e979-4557-9fde-601e9ad8bec9" providerId="AD" clId="Web-{D314BE9D-27CE-FAC7-A55C-228672EC3674}" dt="2024-10-09T23:08:46.368" v="31"/>
          <ac:spMkLst>
            <pc:docMk/>
            <pc:sldMk cId="1684695277" sldId="270"/>
            <ac:spMk id="2" creationId="{8629DA45-E4E2-1046-1058-8818D3467D4D}"/>
          </ac:spMkLst>
        </pc:spChg>
        <pc:spChg chg="del">
          <ac:chgData name="Chinmayee Krishna Sriramoju" userId="S::csriramo@students.kennesaw.edu::22e8382a-e979-4557-9fde-601e9ad8bec9" providerId="AD" clId="Web-{D314BE9D-27CE-FAC7-A55C-228672EC3674}" dt="2024-10-09T23:08:20.680" v="27"/>
          <ac:spMkLst>
            <pc:docMk/>
            <pc:sldMk cId="1684695277" sldId="270"/>
            <ac:spMk id="3" creationId="{E132A49F-A21D-0271-44DA-C99FBED75205}"/>
          </ac:spMkLst>
        </pc:spChg>
        <pc:spChg chg="add mod">
          <ac:chgData name="Chinmayee Krishna Sriramoju" userId="S::csriramo@students.kennesaw.edu::22e8382a-e979-4557-9fde-601e9ad8bec9" providerId="AD" clId="Web-{D314BE9D-27CE-FAC7-A55C-228672EC3674}" dt="2024-10-09T23:09:27.589" v="49" actId="20577"/>
          <ac:spMkLst>
            <pc:docMk/>
            <pc:sldMk cId="1684695277" sldId="270"/>
            <ac:spMk id="6" creationId="{8629DA45-E4E2-1046-1058-8818D3467D4D}"/>
          </ac:spMkLst>
        </pc:spChg>
        <pc:spChg chg="add">
          <ac:chgData name="Chinmayee Krishna Sriramoju" userId="S::csriramo@students.kennesaw.edu::22e8382a-e979-4557-9fde-601e9ad8bec9" providerId="AD" clId="Web-{D314BE9D-27CE-FAC7-A55C-228672EC3674}" dt="2024-10-09T23:08:46.368" v="31"/>
          <ac:spMkLst>
            <pc:docMk/>
            <pc:sldMk cId="1684695277" sldId="270"/>
            <ac:spMk id="8" creationId="{CE799F5A-A456-FF03-AD5B-0FF0824BEFB2}"/>
          </ac:spMkLst>
        </pc:spChg>
        <pc:picChg chg="add mod ord">
          <ac:chgData name="Chinmayee Krishna Sriramoju" userId="S::csriramo@students.kennesaw.edu::22e8382a-e979-4557-9fde-601e9ad8bec9" providerId="AD" clId="Web-{D314BE9D-27CE-FAC7-A55C-228672EC3674}" dt="2024-10-09T23:08:46.368" v="31"/>
          <ac:picMkLst>
            <pc:docMk/>
            <pc:sldMk cId="1684695277" sldId="270"/>
            <ac:picMk id="4" creationId="{8D4E1508-FBAE-BF56-6E0E-36288CCDD6D6}"/>
          </ac:picMkLst>
        </pc:picChg>
      </pc:sldChg>
      <pc:sldChg chg="addSp delSp modSp new mod setBg">
        <pc:chgData name="Chinmayee Krishna Sriramoju" userId="S::csriramo@students.kennesaw.edu::22e8382a-e979-4557-9fde-601e9ad8bec9" providerId="AD" clId="Web-{D314BE9D-27CE-FAC7-A55C-228672EC3674}" dt="2024-10-09T23:10:39.669" v="67" actId="20577"/>
        <pc:sldMkLst>
          <pc:docMk/>
          <pc:sldMk cId="2216289583" sldId="271"/>
        </pc:sldMkLst>
        <pc:spChg chg="mod ord">
          <ac:chgData name="Chinmayee Krishna Sriramoju" userId="S::csriramo@students.kennesaw.edu::22e8382a-e979-4557-9fde-601e9ad8bec9" providerId="AD" clId="Web-{D314BE9D-27CE-FAC7-A55C-228672EC3674}" dt="2024-10-09T23:10:39.669" v="67" actId="20577"/>
          <ac:spMkLst>
            <pc:docMk/>
            <pc:sldMk cId="2216289583" sldId="271"/>
            <ac:spMk id="2" creationId="{D621742B-AB24-C494-8493-14DAA8C8FF62}"/>
          </ac:spMkLst>
        </pc:spChg>
        <pc:spChg chg="del">
          <ac:chgData name="Chinmayee Krishna Sriramoju" userId="S::csriramo@students.kennesaw.edu::22e8382a-e979-4557-9fde-601e9ad8bec9" providerId="AD" clId="Web-{D314BE9D-27CE-FAC7-A55C-228672EC3674}" dt="2024-10-09T23:10:07.621" v="51"/>
          <ac:spMkLst>
            <pc:docMk/>
            <pc:sldMk cId="2216289583" sldId="271"/>
            <ac:spMk id="3" creationId="{0EAC0A74-6330-BDD1-8662-ADFE18AFF37A}"/>
          </ac:spMkLst>
        </pc:spChg>
        <pc:spChg chg="add">
          <ac:chgData name="Chinmayee Krishna Sriramoju" userId="S::csriramo@students.kennesaw.edu::22e8382a-e979-4557-9fde-601e9ad8bec9" providerId="AD" clId="Web-{D314BE9D-27CE-FAC7-A55C-228672EC3674}" dt="2024-10-09T23:10:15.137" v="52"/>
          <ac:spMkLst>
            <pc:docMk/>
            <pc:sldMk cId="2216289583" sldId="271"/>
            <ac:spMk id="8" creationId="{0E4E2910-2969-4170-0F8C-05043A0BED28}"/>
          </ac:spMkLst>
        </pc:spChg>
        <pc:picChg chg="add mod ord">
          <ac:chgData name="Chinmayee Krishna Sriramoju" userId="S::csriramo@students.kennesaw.edu::22e8382a-e979-4557-9fde-601e9ad8bec9" providerId="AD" clId="Web-{D314BE9D-27CE-FAC7-A55C-228672EC3674}" dt="2024-10-09T23:10:15.137" v="52"/>
          <ac:picMkLst>
            <pc:docMk/>
            <pc:sldMk cId="2216289583" sldId="271"/>
            <ac:picMk id="4" creationId="{645D7CB9-1521-E54B-2954-79265C3EE1C3}"/>
          </ac:picMkLst>
        </pc:picChg>
      </pc:sldChg>
      <pc:sldChg chg="addSp delSp modSp new mod setBg">
        <pc:chgData name="Chinmayee Krishna Sriramoju" userId="S::csriramo@students.kennesaw.edu::22e8382a-e979-4557-9fde-601e9ad8bec9" providerId="AD" clId="Web-{D314BE9D-27CE-FAC7-A55C-228672EC3674}" dt="2024-10-09T23:22:50.102" v="149" actId="20577"/>
        <pc:sldMkLst>
          <pc:docMk/>
          <pc:sldMk cId="228391307" sldId="272"/>
        </pc:sldMkLst>
        <pc:spChg chg="mod ord">
          <ac:chgData name="Chinmayee Krishna Sriramoju" userId="S::csriramo@students.kennesaw.edu::22e8382a-e979-4557-9fde-601e9ad8bec9" providerId="AD" clId="Web-{D314BE9D-27CE-FAC7-A55C-228672EC3674}" dt="2024-10-09T23:22:50.102" v="149" actId="20577"/>
          <ac:spMkLst>
            <pc:docMk/>
            <pc:sldMk cId="228391307" sldId="272"/>
            <ac:spMk id="2" creationId="{6EA75DF8-53A1-5BC0-6E7F-4B40F190D81B}"/>
          </ac:spMkLst>
        </pc:spChg>
        <pc:spChg chg="del">
          <ac:chgData name="Chinmayee Krishna Sriramoju" userId="S::csriramo@students.kennesaw.edu::22e8382a-e979-4557-9fde-601e9ad8bec9" providerId="AD" clId="Web-{D314BE9D-27CE-FAC7-A55C-228672EC3674}" dt="2024-10-09T23:21:47.037" v="139"/>
          <ac:spMkLst>
            <pc:docMk/>
            <pc:sldMk cId="228391307" sldId="272"/>
            <ac:spMk id="3" creationId="{0646C085-C9C5-5FEB-50B9-34E1524DE640}"/>
          </ac:spMkLst>
        </pc:spChg>
        <pc:spChg chg="add">
          <ac:chgData name="Chinmayee Krishna Sriramoju" userId="S::csriramo@students.kennesaw.edu::22e8382a-e979-4557-9fde-601e9ad8bec9" providerId="AD" clId="Web-{D314BE9D-27CE-FAC7-A55C-228672EC3674}" dt="2024-10-09T23:21:54.365" v="140"/>
          <ac:spMkLst>
            <pc:docMk/>
            <pc:sldMk cId="228391307" sldId="272"/>
            <ac:spMk id="8" creationId="{6F813D40-AB46-34E2-1D24-39963575427D}"/>
          </ac:spMkLst>
        </pc:spChg>
        <pc:picChg chg="add mod ord">
          <ac:chgData name="Chinmayee Krishna Sriramoju" userId="S::csriramo@students.kennesaw.edu::22e8382a-e979-4557-9fde-601e9ad8bec9" providerId="AD" clId="Web-{D314BE9D-27CE-FAC7-A55C-228672EC3674}" dt="2024-10-09T23:21:54.365" v="140"/>
          <ac:picMkLst>
            <pc:docMk/>
            <pc:sldMk cId="228391307" sldId="272"/>
            <ac:picMk id="4" creationId="{70056C8B-CE4F-FCE2-78DF-50E6403EA508}"/>
          </ac:picMkLst>
        </pc:picChg>
      </pc:sldChg>
    </pc:docChg>
  </pc:docChgLst>
  <pc:docChgLst>
    <pc:chgData name="Chinmayee Krishna Sriramoju" userId="S::csriramo@students.kennesaw.edu::22e8382a-e979-4557-9fde-601e9ad8bec9" providerId="AD" clId="Web-{C4132036-F51F-B7EC-E520-B9B16472A3C8}"/>
    <pc:docChg chg="modSld">
      <pc:chgData name="Chinmayee Krishna Sriramoju" userId="S::csriramo@students.kennesaw.edu::22e8382a-e979-4557-9fde-601e9ad8bec9" providerId="AD" clId="Web-{C4132036-F51F-B7EC-E520-B9B16472A3C8}" dt="2024-10-12T15:19:27.372" v="114" actId="14100"/>
      <pc:docMkLst>
        <pc:docMk/>
      </pc:docMkLst>
      <pc:sldChg chg="modSp">
        <pc:chgData name="Chinmayee Krishna Sriramoju" userId="S::csriramo@students.kennesaw.edu::22e8382a-e979-4557-9fde-601e9ad8bec9" providerId="AD" clId="Web-{C4132036-F51F-B7EC-E520-B9B16472A3C8}" dt="2024-10-12T15:14:35.254" v="96" actId="20577"/>
        <pc:sldMkLst>
          <pc:docMk/>
          <pc:sldMk cId="3914774470" sldId="257"/>
        </pc:sldMkLst>
        <pc:spChg chg="mod">
          <ac:chgData name="Chinmayee Krishna Sriramoju" userId="S::csriramo@students.kennesaw.edu::22e8382a-e979-4557-9fde-601e9ad8bec9" providerId="AD" clId="Web-{C4132036-F51F-B7EC-E520-B9B16472A3C8}" dt="2024-10-12T15:14:35.254" v="96" actId="20577"/>
          <ac:spMkLst>
            <pc:docMk/>
            <pc:sldMk cId="3914774470" sldId="257"/>
            <ac:spMk id="3" creationId="{1D1DC432-F602-2291-D38B-419AC6FCA975}"/>
          </ac:spMkLst>
        </pc:spChg>
      </pc:sldChg>
      <pc:sldChg chg="modSp">
        <pc:chgData name="Chinmayee Krishna Sriramoju" userId="S::csriramo@students.kennesaw.edu::22e8382a-e979-4557-9fde-601e9ad8bec9" providerId="AD" clId="Web-{C4132036-F51F-B7EC-E520-B9B16472A3C8}" dt="2024-10-12T15:13:51.769" v="92"/>
        <pc:sldMkLst>
          <pc:docMk/>
          <pc:sldMk cId="2799171783" sldId="269"/>
        </pc:sldMkLst>
        <pc:graphicFrameChg chg="mod modGraphic">
          <ac:chgData name="Chinmayee Krishna Sriramoju" userId="S::csriramo@students.kennesaw.edu::22e8382a-e979-4557-9fde-601e9ad8bec9" providerId="AD" clId="Web-{C4132036-F51F-B7EC-E520-B9B16472A3C8}" dt="2024-10-12T15:13:51.769" v="92"/>
          <ac:graphicFrameMkLst>
            <pc:docMk/>
            <pc:sldMk cId="2799171783" sldId="269"/>
            <ac:graphicFrameMk id="4" creationId="{26AEFFD8-0AB3-78B7-8EF8-2363372FA1CF}"/>
          </ac:graphicFrameMkLst>
        </pc:graphicFrameChg>
      </pc:sldChg>
      <pc:sldChg chg="addSp delSp modSp mod setBg">
        <pc:chgData name="Chinmayee Krishna Sriramoju" userId="S::csriramo@students.kennesaw.edu::22e8382a-e979-4557-9fde-601e9ad8bec9" providerId="AD" clId="Web-{C4132036-F51F-B7EC-E520-B9B16472A3C8}" dt="2024-10-12T15:19:27.372" v="114" actId="14100"/>
        <pc:sldMkLst>
          <pc:docMk/>
          <pc:sldMk cId="1684695277" sldId="270"/>
        </pc:sldMkLst>
        <pc:spChg chg="mod">
          <ac:chgData name="Chinmayee Krishna Sriramoju" userId="S::csriramo@students.kennesaw.edu::22e8382a-e979-4557-9fde-601e9ad8bec9" providerId="AD" clId="Web-{C4132036-F51F-B7EC-E520-B9B16472A3C8}" dt="2024-10-12T15:19:27.372" v="114" actId="14100"/>
          <ac:spMkLst>
            <pc:docMk/>
            <pc:sldMk cId="1684695277" sldId="270"/>
            <ac:spMk id="6" creationId="{8629DA45-E4E2-1046-1058-8818D3467D4D}"/>
          </ac:spMkLst>
        </pc:spChg>
        <pc:spChg chg="mod">
          <ac:chgData name="Chinmayee Krishna Sriramoju" userId="S::csriramo@students.kennesaw.edu::22e8382a-e979-4557-9fde-601e9ad8bec9" providerId="AD" clId="Web-{C4132036-F51F-B7EC-E520-B9B16472A3C8}" dt="2024-10-12T15:19:19.559" v="113" actId="1076"/>
          <ac:spMkLst>
            <pc:docMk/>
            <pc:sldMk cId="1684695277" sldId="270"/>
            <ac:spMk id="8" creationId="{CE799F5A-A456-FF03-AD5B-0FF0824BEFB2}"/>
          </ac:spMkLst>
        </pc:spChg>
        <pc:spChg chg="add del">
          <ac:chgData name="Chinmayee Krishna Sriramoju" userId="S::csriramo@students.kennesaw.edu::22e8382a-e979-4557-9fde-601e9ad8bec9" providerId="AD" clId="Web-{C4132036-F51F-B7EC-E520-B9B16472A3C8}" dt="2024-10-12T15:02:47.500" v="28"/>
          <ac:spMkLst>
            <pc:docMk/>
            <pc:sldMk cId="1684695277" sldId="270"/>
            <ac:spMk id="13" creationId="{94AB646F-3BE3-47A3-B14F-9CB84F6BF5BD}"/>
          </ac:spMkLst>
        </pc:spChg>
        <pc:spChg chg="add del">
          <ac:chgData name="Chinmayee Krishna Sriramoju" userId="S::csriramo@students.kennesaw.edu::22e8382a-e979-4557-9fde-601e9ad8bec9" providerId="AD" clId="Web-{C4132036-F51F-B7EC-E520-B9B16472A3C8}" dt="2024-10-12T15:09:02.510" v="59"/>
          <ac:spMkLst>
            <pc:docMk/>
            <pc:sldMk cId="1684695277" sldId="270"/>
            <ac:spMk id="20" creationId="{95CB840F-8E41-4CA5-B79B-25CC80AD234A}"/>
          </ac:spMkLst>
        </pc:spChg>
        <pc:spChg chg="add">
          <ac:chgData name="Chinmayee Krishna Sriramoju" userId="S::csriramo@students.kennesaw.edu::22e8382a-e979-4557-9fde-601e9ad8bec9" providerId="AD" clId="Web-{C4132036-F51F-B7EC-E520-B9B16472A3C8}" dt="2024-10-12T15:09:02.510" v="59"/>
          <ac:spMkLst>
            <pc:docMk/>
            <pc:sldMk cId="1684695277" sldId="270"/>
            <ac:spMk id="25" creationId="{95CB840F-8E41-4CA5-B79B-25CC80AD234A}"/>
          </ac:spMkLst>
        </pc:spChg>
        <pc:picChg chg="add del mod">
          <ac:chgData name="Chinmayee Krishna Sriramoju" userId="S::csriramo@students.kennesaw.edu::22e8382a-e979-4557-9fde-601e9ad8bec9" providerId="AD" clId="Web-{C4132036-F51F-B7EC-E520-B9B16472A3C8}" dt="2024-10-12T15:02:04.155" v="26"/>
          <ac:picMkLst>
            <pc:docMk/>
            <pc:sldMk cId="1684695277" sldId="270"/>
            <ac:picMk id="2" creationId="{C1F8C982-D14F-D1FD-0B0D-3E8CD8A07192}"/>
          </ac:picMkLst>
        </pc:picChg>
        <pc:picChg chg="add del mod">
          <ac:chgData name="Chinmayee Krishna Sriramoju" userId="S::csriramo@students.kennesaw.edu::22e8382a-e979-4557-9fde-601e9ad8bec9" providerId="AD" clId="Web-{C4132036-F51F-B7EC-E520-B9B16472A3C8}" dt="2024-10-12T15:07:00.054" v="57"/>
          <ac:picMkLst>
            <pc:docMk/>
            <pc:sldMk cId="1684695277" sldId="270"/>
            <ac:picMk id="3" creationId="{61A9255D-7FC4-034A-CF5C-A7C544CCEC5E}"/>
          </ac:picMkLst>
        </pc:picChg>
        <pc:picChg chg="del mod ord">
          <ac:chgData name="Chinmayee Krishna Sriramoju" userId="S::csriramo@students.kennesaw.edu::22e8382a-e979-4557-9fde-601e9ad8bec9" providerId="AD" clId="Web-{C4132036-F51F-B7EC-E520-B9B16472A3C8}" dt="2024-10-12T15:00:37.934" v="6"/>
          <ac:picMkLst>
            <pc:docMk/>
            <pc:sldMk cId="1684695277" sldId="270"/>
            <ac:picMk id="4" creationId="{8D4E1508-FBAE-BF56-6E0E-36288CCDD6D6}"/>
          </ac:picMkLst>
        </pc:picChg>
        <pc:picChg chg="add del mod">
          <ac:chgData name="Chinmayee Krishna Sriramoju" userId="S::csriramo@students.kennesaw.edu::22e8382a-e979-4557-9fde-601e9ad8bec9" providerId="AD" clId="Web-{C4132036-F51F-B7EC-E520-B9B16472A3C8}" dt="2024-10-12T15:16:17.945" v="97"/>
          <ac:picMkLst>
            <pc:docMk/>
            <pc:sldMk cId="1684695277" sldId="270"/>
            <ac:picMk id="5" creationId="{0ED1A04A-B69C-47CF-64E6-DBF472AEEF87}"/>
          </ac:picMkLst>
        </pc:picChg>
        <pc:picChg chg="add mod">
          <ac:chgData name="Chinmayee Krishna Sriramoju" userId="S::csriramo@students.kennesaw.edu::22e8382a-e979-4557-9fde-601e9ad8bec9" providerId="AD" clId="Web-{C4132036-F51F-B7EC-E520-B9B16472A3C8}" dt="2024-10-12T15:17:12.571" v="108" actId="14100"/>
          <ac:picMkLst>
            <pc:docMk/>
            <pc:sldMk cId="1684695277" sldId="270"/>
            <ac:picMk id="7" creationId="{B11ECE56-981B-A34C-FB76-22B59E0E1331}"/>
          </ac:picMkLst>
        </pc:picChg>
        <pc:picChg chg="add del">
          <ac:chgData name="Chinmayee Krishna Sriramoju" userId="S::csriramo@students.kennesaw.edu::22e8382a-e979-4557-9fde-601e9ad8bec9" providerId="AD" clId="Web-{C4132036-F51F-B7EC-E520-B9B16472A3C8}" dt="2024-10-12T15:02:47.500" v="28"/>
          <ac:picMkLst>
            <pc:docMk/>
            <pc:sldMk cId="1684695277" sldId="270"/>
            <ac:picMk id="15" creationId="{E0BE7827-5B1A-4F37-BF70-19F7C5C6BDEB}"/>
          </ac:picMkLst>
        </pc:picChg>
      </pc:sldChg>
      <pc:sldChg chg="modSp">
        <pc:chgData name="Chinmayee Krishna Sriramoju" userId="S::csriramo@students.kennesaw.edu::22e8382a-e979-4557-9fde-601e9ad8bec9" providerId="AD" clId="Web-{C4132036-F51F-B7EC-E520-B9B16472A3C8}" dt="2024-10-12T15:18:06.776" v="111" actId="20577"/>
        <pc:sldMkLst>
          <pc:docMk/>
          <pc:sldMk cId="2216289583" sldId="271"/>
        </pc:sldMkLst>
        <pc:spChg chg="mod">
          <ac:chgData name="Chinmayee Krishna Sriramoju" userId="S::csriramo@students.kennesaw.edu::22e8382a-e979-4557-9fde-601e9ad8bec9" providerId="AD" clId="Web-{C4132036-F51F-B7EC-E520-B9B16472A3C8}" dt="2024-10-12T15:18:06.776" v="111" actId="20577"/>
          <ac:spMkLst>
            <pc:docMk/>
            <pc:sldMk cId="2216289583" sldId="271"/>
            <ac:spMk id="2" creationId="{D621742B-AB24-C494-8493-14DAA8C8FF62}"/>
          </ac:spMkLst>
        </pc:spChg>
      </pc:sldChg>
    </pc:docChg>
  </pc:docChgLst>
  <pc:docChgLst>
    <pc:chgData name="Chinmayee Krishna Sriramoju" userId="S::csriramo@students.kennesaw.edu::22e8382a-e979-4557-9fde-601e9ad8bec9" providerId="AD" clId="Web-{DEA28641-3499-2781-D641-2350A1217925}"/>
    <pc:docChg chg="modSld">
      <pc:chgData name="Chinmayee Krishna Sriramoju" userId="S::csriramo@students.kennesaw.edu::22e8382a-e979-4557-9fde-601e9ad8bec9" providerId="AD" clId="Web-{DEA28641-3499-2781-D641-2350A1217925}" dt="2024-10-14T15:49:17.762" v="1"/>
      <pc:docMkLst>
        <pc:docMk/>
      </pc:docMkLst>
    </pc:docChg>
  </pc:docChgLst>
  <pc:docChgLst>
    <pc:chgData name="Chinmayee Krishna Sriramoju" userId="S::csriramo@students.kennesaw.edu::22e8382a-e979-4557-9fde-601e9ad8bec9" providerId="AD" clId="Web-{AA37D001-8909-4D66-BCCB-BE5D84248039}"/>
    <pc:docChg chg="modSld">
      <pc:chgData name="Chinmayee Krishna Sriramoju" userId="S::csriramo@students.kennesaw.edu::22e8382a-e979-4557-9fde-601e9ad8bec9" providerId="AD" clId="Web-{AA37D001-8909-4D66-BCCB-BE5D84248039}" dt="2024-10-12T14:23:09.021" v="44" actId="20577"/>
      <pc:docMkLst>
        <pc:docMk/>
      </pc:docMkLst>
      <pc:sldChg chg="modSp">
        <pc:chgData name="Chinmayee Krishna Sriramoju" userId="S::csriramo@students.kennesaw.edu::22e8382a-e979-4557-9fde-601e9ad8bec9" providerId="AD" clId="Web-{AA37D001-8909-4D66-BCCB-BE5D84248039}" dt="2024-10-12T14:23:09.021" v="44" actId="20577"/>
        <pc:sldMkLst>
          <pc:docMk/>
          <pc:sldMk cId="1684695277" sldId="270"/>
        </pc:sldMkLst>
        <pc:spChg chg="mod">
          <ac:chgData name="Chinmayee Krishna Sriramoju" userId="S::csriramo@students.kennesaw.edu::22e8382a-e979-4557-9fde-601e9ad8bec9" providerId="AD" clId="Web-{AA37D001-8909-4D66-BCCB-BE5D84248039}" dt="2024-10-12T14:22:40.457" v="34" actId="20577"/>
          <ac:spMkLst>
            <pc:docMk/>
            <pc:sldMk cId="1684695277" sldId="270"/>
            <ac:spMk id="6" creationId="{8629DA45-E4E2-1046-1058-8818D3467D4D}"/>
          </ac:spMkLst>
        </pc:spChg>
        <pc:spChg chg="mod">
          <ac:chgData name="Chinmayee Krishna Sriramoju" userId="S::csriramo@students.kennesaw.edu::22e8382a-e979-4557-9fde-601e9ad8bec9" providerId="AD" clId="Web-{AA37D001-8909-4D66-BCCB-BE5D84248039}" dt="2024-10-12T14:23:09.021" v="44" actId="20577"/>
          <ac:spMkLst>
            <pc:docMk/>
            <pc:sldMk cId="1684695277" sldId="270"/>
            <ac:spMk id="8" creationId="{CE799F5A-A456-FF03-AD5B-0FF0824BEFB2}"/>
          </ac:spMkLst>
        </pc:spChg>
        <pc:picChg chg="mod">
          <ac:chgData name="Chinmayee Krishna Sriramoju" userId="S::csriramo@students.kennesaw.edu::22e8382a-e979-4557-9fde-601e9ad8bec9" providerId="AD" clId="Web-{AA37D001-8909-4D66-BCCB-BE5D84248039}" dt="2024-10-12T14:17:01.886" v="4" actId="1076"/>
          <ac:picMkLst>
            <pc:docMk/>
            <pc:sldMk cId="1684695277" sldId="270"/>
            <ac:picMk id="4" creationId="{8D4E1508-FBAE-BF56-6E0E-36288CCDD6D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EE0F1-0898-0349-85D8-976322E53161}" type="datetimeFigureOut">
              <a:rPr lang="en-US" smtClean="0"/>
              <a:t>10/14/24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B9762-513D-7F4A-B392-833D763DFF0F}" type="slidenum">
              <a:rPr lang="en-US" smtClean="0"/>
              <a:t>‹#›</a:t>
            </a:fld>
            <a:endParaRPr lang="en-US"/>
          </a:p>
        </p:txBody>
      </p:sp>
    </p:spTree>
    <p:extLst>
      <p:ext uri="{BB962C8B-B14F-4D97-AF65-F5344CB8AC3E}">
        <p14:creationId xmlns:p14="http://schemas.microsoft.com/office/powerpoint/2010/main" val="1158483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DB9762-513D-7F4A-B392-833D763DFF0F}" type="slidenum">
              <a:rPr lang="en-US" smtClean="0"/>
              <a:t>12</a:t>
            </a:fld>
            <a:endParaRPr lang="en-US"/>
          </a:p>
        </p:txBody>
      </p:sp>
    </p:spTree>
    <p:extLst>
      <p:ext uri="{BB962C8B-B14F-4D97-AF65-F5344CB8AC3E}">
        <p14:creationId xmlns:p14="http://schemas.microsoft.com/office/powerpoint/2010/main" val="258864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DB9762-513D-7F4A-B392-833D763DFF0F}" type="slidenum">
              <a:rPr lang="en-US" smtClean="0"/>
              <a:t>13</a:t>
            </a:fld>
            <a:endParaRPr lang="en-US"/>
          </a:p>
        </p:txBody>
      </p:sp>
    </p:spTree>
    <p:extLst>
      <p:ext uri="{BB962C8B-B14F-4D97-AF65-F5344CB8AC3E}">
        <p14:creationId xmlns:p14="http://schemas.microsoft.com/office/powerpoint/2010/main" val="4068826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42790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12150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023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546479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39328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2286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60326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85012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05791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19035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92293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3508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10/14/24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1686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10/14/24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2646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9244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17363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10/14/24</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3667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10/14/24</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469644985"/>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youtu.be/3g5NBeupuK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5DC7428-49E4-BEA1-6031-85A3209D5C3A}"/>
              </a:ext>
            </a:extLst>
          </p:cNvPr>
          <p:cNvPicPr>
            <a:picLocks noChangeAspect="1"/>
          </p:cNvPicPr>
          <p:nvPr/>
        </p:nvPicPr>
        <p:blipFill>
          <a:blip r:embed="rId3"/>
          <a:srcRect b="6250"/>
          <a:stretch/>
        </p:blipFill>
        <p:spPr>
          <a:xfrm>
            <a:off x="20" y="11216"/>
            <a:ext cx="12191980" cy="6857990"/>
          </a:xfrm>
          <a:prstGeom prst="rect">
            <a:avLst/>
          </a:prstGeom>
        </p:spPr>
      </p:pic>
      <p:sp useBgFill="1">
        <p:nvSpPr>
          <p:cNvPr id="2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06444F9-15D8-988C-3258-B3E21DACF8FA}"/>
              </a:ext>
            </a:extLst>
          </p:cNvPr>
          <p:cNvSpPr>
            <a:spLocks noGrp="1"/>
          </p:cNvSpPr>
          <p:nvPr>
            <p:ph type="ctrTitle"/>
          </p:nvPr>
        </p:nvSpPr>
        <p:spPr>
          <a:xfrm>
            <a:off x="804335" y="3496574"/>
            <a:ext cx="6436104" cy="1052422"/>
          </a:xfrm>
        </p:spPr>
        <p:txBody>
          <a:bodyPr>
            <a:normAutofit/>
          </a:bodyPr>
          <a:lstStyle/>
          <a:p>
            <a:pPr algn="l"/>
            <a:r>
              <a:rPr lang="en-US" sz="1200">
                <a:solidFill>
                  <a:srgbClr val="000000"/>
                </a:solidFill>
                <a:latin typeface="Times New Roman"/>
                <a:cs typeface="Times New Roman"/>
              </a:rPr>
              <a:t>S.2014.6933576.z</a:t>
            </a:r>
            <a:endParaRPr lang="en-US" sz="1200">
              <a:ln>
                <a:solidFill>
                  <a:srgbClr val="000000">
                    <a:lumMod val="75000"/>
                    <a:lumOff val="25000"/>
                    <a:alpha val="10000"/>
                  </a:srgbClr>
                </a:solidFill>
              </a:ln>
              <a:solidFill>
                <a:srgbClr val="000000"/>
              </a:solidFill>
              <a:effectLst>
                <a:outerShdw blurRad="9525" dist="25400" dir="14640000" algn="tl" rotWithShape="0">
                  <a:srgbClr val="000000">
                    <a:alpha val="30000"/>
                  </a:srgbClr>
                </a:outerShdw>
              </a:effectLst>
              <a:latin typeface="Times New Roman"/>
              <a:cs typeface="Times New Roman"/>
            </a:endParaRPr>
          </a:p>
        </p:txBody>
      </p:sp>
      <p:sp>
        <p:nvSpPr>
          <p:cNvPr id="3" name="Subtitle 2">
            <a:extLst>
              <a:ext uri="{FF2B5EF4-FFF2-40B4-BE49-F238E27FC236}">
                <a16:creationId xmlns:a16="http://schemas.microsoft.com/office/drawing/2014/main" id="{973F3079-0A84-99AF-DA14-6F3630C997B9}"/>
              </a:ext>
            </a:extLst>
          </p:cNvPr>
          <p:cNvSpPr>
            <a:spLocks noGrp="1"/>
          </p:cNvSpPr>
          <p:nvPr>
            <p:ph type="subTitle" idx="1"/>
          </p:nvPr>
        </p:nvSpPr>
        <p:spPr>
          <a:xfrm>
            <a:off x="804335" y="4548996"/>
            <a:ext cx="6436104" cy="534838"/>
          </a:xfrm>
        </p:spPr>
        <p:txBody>
          <a:bodyPr>
            <a:normAutofit fontScale="85000" lnSpcReduction="20000"/>
          </a:bodyPr>
          <a:lstStyle/>
          <a:p>
            <a:pPr algn="l"/>
            <a:r>
              <a:rPr lang="en-US" sz="1200">
                <a:ln>
                  <a:solidFill>
                    <a:srgbClr val="000000">
                      <a:lumMod val="75000"/>
                      <a:lumOff val="25000"/>
                      <a:alpha val="10000"/>
                    </a:srgbClr>
                  </a:solidFill>
                </a:ln>
                <a:solidFill>
                  <a:srgbClr val="000000"/>
                </a:solidFill>
                <a:effectLst>
                  <a:outerShdw blurRad="9525" dist="25400" dir="14640000" algn="tl" rotWithShape="0">
                    <a:srgbClr val="000000">
                      <a:alpha val="30000"/>
                    </a:srgbClr>
                  </a:outerShdw>
                </a:effectLst>
                <a:latin typeface="Times New Roman"/>
                <a:cs typeface="Times New Roman"/>
              </a:rPr>
              <a:t>C. Ye, Z. Yang and T. Yan, "An efficient and scalable algorithm for the traveling salesman problem," 2014 IEEE 5th International Conference on Software Engineering and Service Science, Beijing, China, 2014, pp. 335-339, </a:t>
            </a:r>
            <a:r>
              <a:rPr lang="en-US" sz="1200" err="1">
                <a:ln>
                  <a:solidFill>
                    <a:srgbClr val="000000">
                      <a:lumMod val="75000"/>
                      <a:lumOff val="25000"/>
                      <a:alpha val="10000"/>
                    </a:srgbClr>
                  </a:solidFill>
                </a:ln>
                <a:solidFill>
                  <a:srgbClr val="000000"/>
                </a:solidFill>
                <a:effectLst>
                  <a:outerShdw blurRad="9525" dist="25400" dir="14640000" algn="tl" rotWithShape="0">
                    <a:srgbClr val="000000">
                      <a:alpha val="30000"/>
                    </a:srgbClr>
                  </a:outerShdw>
                </a:effectLst>
                <a:latin typeface="Times New Roman"/>
                <a:cs typeface="Times New Roman"/>
              </a:rPr>
              <a:t>doi</a:t>
            </a:r>
            <a:r>
              <a:rPr lang="en-US" sz="1200">
                <a:ln>
                  <a:solidFill>
                    <a:srgbClr val="000000">
                      <a:lumMod val="75000"/>
                      <a:lumOff val="25000"/>
                      <a:alpha val="10000"/>
                    </a:srgbClr>
                  </a:solidFill>
                </a:ln>
                <a:solidFill>
                  <a:srgbClr val="000000"/>
                </a:solidFill>
                <a:effectLst>
                  <a:outerShdw blurRad="9525" dist="25400" dir="14640000" algn="tl" rotWithShape="0">
                    <a:srgbClr val="000000">
                      <a:alpha val="30000"/>
                    </a:srgbClr>
                  </a:outerShdw>
                </a:effectLst>
                <a:latin typeface="Times New Roman"/>
                <a:cs typeface="Times New Roman"/>
              </a:rPr>
              <a:t>: 10.1109/ICSESS.2014.6933576.z</a:t>
            </a:r>
          </a:p>
        </p:txBody>
      </p:sp>
      <p:sp>
        <p:nvSpPr>
          <p:cNvPr id="4" name="TextBox 3">
            <a:extLst>
              <a:ext uri="{FF2B5EF4-FFF2-40B4-BE49-F238E27FC236}">
                <a16:creationId xmlns:a16="http://schemas.microsoft.com/office/drawing/2014/main" id="{732F9BA5-C029-19B1-EFB5-87D19C4D5DAD}"/>
              </a:ext>
            </a:extLst>
          </p:cNvPr>
          <p:cNvSpPr txBox="1"/>
          <p:nvPr/>
        </p:nvSpPr>
        <p:spPr>
          <a:xfrm>
            <a:off x="118753" y="2208810"/>
            <a:ext cx="755270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2800">
              <a:latin typeface="Times New Roman"/>
              <a:cs typeface="Times New Roman"/>
            </a:endParaRPr>
          </a:p>
          <a:p>
            <a:pPr algn="ctr"/>
            <a:endParaRPr lang="en-US" sz="3600" b="1">
              <a:latin typeface="Times New Roman"/>
              <a:cs typeface="Segoe UI"/>
            </a:endParaRPr>
          </a:p>
          <a:p>
            <a:pPr algn="ctr"/>
            <a:r>
              <a:rPr lang="en-US" sz="3600" b="1">
                <a:latin typeface="Times New Roman"/>
                <a:cs typeface="Segoe UI"/>
              </a:rPr>
              <a:t>Travelling Salesman Problem using Dynamic Programming and Nearest Neighbor </a:t>
            </a:r>
            <a:r>
              <a:rPr lang="en-US" sz="3600">
                <a:latin typeface="Times New Roman"/>
                <a:cs typeface="Times New Roman"/>
              </a:rPr>
              <a:t> </a:t>
            </a:r>
          </a:p>
          <a:p>
            <a:pPr algn="ctr"/>
            <a:r>
              <a:rPr lang="en-IN" sz="2000">
                <a:latin typeface="Times New Roman"/>
                <a:cs typeface="Times New Roman"/>
              </a:rPr>
              <a:t>Guidance &amp; Evaluation by </a:t>
            </a:r>
            <a:r>
              <a:rPr lang="en-IN" sz="2000" b="1">
                <a:latin typeface="Times New Roman"/>
                <a:cs typeface="Times New Roman"/>
              </a:rPr>
              <a:t>Prof. Kazi Islam</a:t>
            </a:r>
            <a:endParaRPr lang="en-US" sz="2000">
              <a:latin typeface="Times New Roman"/>
            </a:endParaRPr>
          </a:p>
        </p:txBody>
      </p:sp>
    </p:spTree>
    <p:extLst>
      <p:ext uri="{BB962C8B-B14F-4D97-AF65-F5344CB8AC3E}">
        <p14:creationId xmlns:p14="http://schemas.microsoft.com/office/powerpoint/2010/main" val="1165588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FA68-792E-2F12-3666-5D09C82149D4}"/>
              </a:ext>
            </a:extLst>
          </p:cNvPr>
          <p:cNvSpPr>
            <a:spLocks noGrp="1"/>
          </p:cNvSpPr>
          <p:nvPr>
            <p:ph type="title"/>
          </p:nvPr>
        </p:nvSpPr>
        <p:spPr>
          <a:xfrm>
            <a:off x="463212" y="272025"/>
            <a:ext cx="10818711" cy="1257300"/>
          </a:xfrm>
        </p:spPr>
        <p:txBody>
          <a:bodyPr>
            <a:normAutofit/>
          </a:bodyPr>
          <a:lstStyle/>
          <a:p>
            <a:r>
              <a:rPr lang="en-US" sz="5400">
                <a:solidFill>
                  <a:schemeClr val="bg1"/>
                </a:solidFill>
              </a:rPr>
              <a:t>Outputs and Implementation</a:t>
            </a:r>
            <a:endParaRPr lang="en-US">
              <a:solidFill>
                <a:schemeClr val="bg1"/>
              </a:solidFill>
            </a:endParaRPr>
          </a:p>
        </p:txBody>
      </p:sp>
      <p:pic>
        <p:nvPicPr>
          <p:cNvPr id="4" name="Content Placeholder 3" descr="A screenshot of a computer screen&#10;&#10;Description automatically generated">
            <a:extLst>
              <a:ext uri="{FF2B5EF4-FFF2-40B4-BE49-F238E27FC236}">
                <a16:creationId xmlns:a16="http://schemas.microsoft.com/office/drawing/2014/main" id="{D017D02A-2476-FF29-6CD9-2608D1BEF7A8}"/>
              </a:ext>
            </a:extLst>
          </p:cNvPr>
          <p:cNvPicPr>
            <a:picLocks noGrp="1" noChangeAspect="1"/>
          </p:cNvPicPr>
          <p:nvPr>
            <p:ph idx="1"/>
          </p:nvPr>
        </p:nvPicPr>
        <p:blipFill>
          <a:blip r:embed="rId2"/>
          <a:stretch>
            <a:fillRect/>
          </a:stretch>
        </p:blipFill>
        <p:spPr>
          <a:xfrm>
            <a:off x="1189629" y="1533015"/>
            <a:ext cx="9621211" cy="4575585"/>
          </a:xfrm>
        </p:spPr>
      </p:pic>
    </p:spTree>
    <p:extLst>
      <p:ext uri="{BB962C8B-B14F-4D97-AF65-F5344CB8AC3E}">
        <p14:creationId xmlns:p14="http://schemas.microsoft.com/office/powerpoint/2010/main" val="2196939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FA68-792E-2F12-3666-5D09C82149D4}"/>
              </a:ext>
            </a:extLst>
          </p:cNvPr>
          <p:cNvSpPr>
            <a:spLocks noGrp="1"/>
          </p:cNvSpPr>
          <p:nvPr>
            <p:ph type="title"/>
          </p:nvPr>
        </p:nvSpPr>
        <p:spPr>
          <a:xfrm>
            <a:off x="928161" y="272025"/>
            <a:ext cx="10353762" cy="1257300"/>
          </a:xfrm>
        </p:spPr>
        <p:txBody>
          <a:bodyPr>
            <a:normAutofit/>
          </a:bodyPr>
          <a:lstStyle/>
          <a:p>
            <a:r>
              <a:rPr lang="en-US" sz="5400">
                <a:solidFill>
                  <a:schemeClr val="tx1"/>
                </a:solidFill>
              </a:rPr>
              <a:t> Implementation Link</a:t>
            </a:r>
            <a:endParaRPr lang="en-US">
              <a:solidFill>
                <a:schemeClr val="tx1"/>
              </a:solidFill>
            </a:endParaRPr>
          </a:p>
        </p:txBody>
      </p:sp>
      <p:sp>
        <p:nvSpPr>
          <p:cNvPr id="6" name="Content Placeholder 5">
            <a:extLst>
              <a:ext uri="{FF2B5EF4-FFF2-40B4-BE49-F238E27FC236}">
                <a16:creationId xmlns:a16="http://schemas.microsoft.com/office/drawing/2014/main" id="{68551AFA-532C-E2AE-A267-5298F2A7BE01}"/>
              </a:ext>
            </a:extLst>
          </p:cNvPr>
          <p:cNvSpPr>
            <a:spLocks noGrp="1"/>
          </p:cNvSpPr>
          <p:nvPr>
            <p:ph idx="1"/>
          </p:nvPr>
        </p:nvSpPr>
        <p:spPr/>
        <p:txBody>
          <a:bodyPr/>
          <a:lstStyle/>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hlinkClick r:id="rId2"/>
              </a:rPr>
              <a:t>https://youtu.be/3g5NBeupuKg</a:t>
            </a:r>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endParaRPr>
          </a:p>
          <a:p>
            <a:pPr indent="-305435"/>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cs typeface="Dubai" panose="02040603050505030304"/>
            </a:endParaRPr>
          </a:p>
        </p:txBody>
      </p:sp>
    </p:spTree>
    <p:extLst>
      <p:ext uri="{BB962C8B-B14F-4D97-AF65-F5344CB8AC3E}">
        <p14:creationId xmlns:p14="http://schemas.microsoft.com/office/powerpoint/2010/main" val="359224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AECDCE3E-E60F-74BC-F65A-65AB7BDB9299}"/>
              </a:ext>
            </a:extLst>
          </p:cNvPr>
          <p:cNvPicPr>
            <a:picLocks noChangeAspect="1"/>
          </p:cNvPicPr>
          <p:nvPr/>
        </p:nvPicPr>
        <p:blipFill>
          <a:blip r:embed="rId3">
            <a:alphaModFix amt="25000"/>
          </a:blip>
          <a:srcRect t="5981" b="9750"/>
          <a:stretch/>
        </p:blipFill>
        <p:spPr>
          <a:xfrm>
            <a:off x="-10277" y="10"/>
            <a:ext cx="12191980" cy="6857990"/>
          </a:xfrm>
          <a:prstGeom prst="rect">
            <a:avLst/>
          </a:prstGeom>
        </p:spPr>
      </p:pic>
      <p:sp>
        <p:nvSpPr>
          <p:cNvPr id="2" name="Title 1">
            <a:extLst>
              <a:ext uri="{FF2B5EF4-FFF2-40B4-BE49-F238E27FC236}">
                <a16:creationId xmlns:a16="http://schemas.microsoft.com/office/drawing/2014/main" id="{33C38F39-801F-C047-DAEB-5190260C7A9D}"/>
              </a:ext>
            </a:extLst>
          </p:cNvPr>
          <p:cNvSpPr>
            <a:spLocks noGrp="1"/>
          </p:cNvSpPr>
          <p:nvPr>
            <p:ph type="title"/>
          </p:nvPr>
        </p:nvSpPr>
        <p:spPr>
          <a:xfrm>
            <a:off x="913795" y="609600"/>
            <a:ext cx="10353762" cy="1257300"/>
          </a:xfrm>
        </p:spPr>
        <p:txBody>
          <a:bodyPr>
            <a:normAutofit/>
          </a:bodyPr>
          <a:lstStyle/>
          <a:p>
            <a:r>
              <a:rPr lang="en-US" sz="5400" dirty="0"/>
              <a:t>2-Opt </a:t>
            </a:r>
            <a:r>
              <a:rPr lang="en-US" sz="5400" dirty="0" err="1"/>
              <a:t>Optimisation</a:t>
            </a:r>
            <a:r>
              <a:rPr lang="en-US" sz="5400" dirty="0"/>
              <a:t> Algorithm</a:t>
            </a:r>
            <a:endParaRPr lang="en-US" dirty="0"/>
          </a:p>
        </p:txBody>
      </p:sp>
      <p:sp>
        <p:nvSpPr>
          <p:cNvPr id="3" name="Content Placeholder 2">
            <a:extLst>
              <a:ext uri="{FF2B5EF4-FFF2-40B4-BE49-F238E27FC236}">
                <a16:creationId xmlns:a16="http://schemas.microsoft.com/office/drawing/2014/main" id="{135C3E74-3A61-04C3-8020-6A274A8E0F97}"/>
              </a:ext>
            </a:extLst>
          </p:cNvPr>
          <p:cNvSpPr>
            <a:spLocks noGrp="1"/>
          </p:cNvSpPr>
          <p:nvPr>
            <p:ph idx="1"/>
          </p:nvPr>
        </p:nvSpPr>
        <p:spPr>
          <a:xfrm>
            <a:off x="913795" y="1711663"/>
            <a:ext cx="10353762" cy="4671301"/>
          </a:xfrm>
        </p:spPr>
        <p:txBody>
          <a:bodyPr anchor="ctr">
            <a:normAutofit/>
          </a:bodyPr>
          <a:lstStyle/>
          <a:p>
            <a:pPr algn="just"/>
            <a:r>
              <a:rPr lang="en-US" dirty="0"/>
              <a:t>The </a:t>
            </a:r>
            <a:r>
              <a:rPr lang="en-US" b="1" dirty="0"/>
              <a:t>2-opt algorithm</a:t>
            </a:r>
            <a:r>
              <a:rPr lang="en-US" dirty="0"/>
              <a:t> is a local optimization technique often used to improve a TSP solution obtained by a heuristic like Nearest Neighbor. It works by:</a:t>
            </a:r>
          </a:p>
          <a:p>
            <a:pPr algn="just">
              <a:buFont typeface="+mj-lt"/>
              <a:buAutoNum type="arabicPeriod"/>
            </a:pPr>
            <a:r>
              <a:rPr lang="en-US" dirty="0"/>
              <a:t>Selecting two edges in the current tour.</a:t>
            </a:r>
          </a:p>
          <a:p>
            <a:pPr algn="just">
              <a:buFont typeface="+mj-lt"/>
              <a:buAutoNum type="arabicPeriod"/>
            </a:pPr>
            <a:r>
              <a:rPr lang="en-US" dirty="0"/>
              <a:t>Reversing the order of the nodes between those two edges to see if the new tour is shorter.</a:t>
            </a:r>
          </a:p>
          <a:p>
            <a:pPr algn="just">
              <a:buFont typeface="+mj-lt"/>
              <a:buAutoNum type="arabicPeriod"/>
            </a:pPr>
            <a:r>
              <a:rPr lang="en-US" dirty="0"/>
              <a:t>Repeating this process until no further improvements can be made.</a:t>
            </a:r>
          </a:p>
          <a:p>
            <a:pPr algn="just"/>
            <a:r>
              <a:rPr lang="en-US" dirty="0"/>
              <a:t>Incorporating 2-opt into the solution, would involve adding a separate step after generating the initial tour with the Nearest Neighbor Algorithm to check and swap edges for potential improvements.</a:t>
            </a:r>
          </a:p>
        </p:txBody>
      </p:sp>
    </p:spTree>
    <p:extLst>
      <p:ext uri="{BB962C8B-B14F-4D97-AF65-F5344CB8AC3E}">
        <p14:creationId xmlns:p14="http://schemas.microsoft.com/office/powerpoint/2010/main" val="1985359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Formulas on a background">
            <a:extLst>
              <a:ext uri="{FF2B5EF4-FFF2-40B4-BE49-F238E27FC236}">
                <a16:creationId xmlns:a16="http://schemas.microsoft.com/office/drawing/2014/main" id="{70056C8B-CE4F-FCE2-78DF-50E6403EA508}"/>
              </a:ext>
            </a:extLst>
          </p:cNvPr>
          <p:cNvPicPr>
            <a:picLocks noChangeAspect="1"/>
          </p:cNvPicPr>
          <p:nvPr/>
        </p:nvPicPr>
        <p:blipFill>
          <a:blip r:embed="rId3">
            <a:alphaModFix amt="25000"/>
          </a:blip>
          <a:srcRect t="5863" b="19137"/>
          <a:stretch/>
        </p:blipFill>
        <p:spPr>
          <a:xfrm>
            <a:off x="20" y="10"/>
            <a:ext cx="12191980" cy="6857990"/>
          </a:xfrm>
          <a:prstGeom prst="rect">
            <a:avLst/>
          </a:prstGeom>
        </p:spPr>
      </p:pic>
      <p:sp>
        <p:nvSpPr>
          <p:cNvPr id="2" name="Title 1">
            <a:extLst>
              <a:ext uri="{FF2B5EF4-FFF2-40B4-BE49-F238E27FC236}">
                <a16:creationId xmlns:a16="http://schemas.microsoft.com/office/drawing/2014/main" id="{6EA75DF8-53A1-5BC0-6E7F-4B40F190D81B}"/>
              </a:ext>
            </a:extLst>
          </p:cNvPr>
          <p:cNvSpPr>
            <a:spLocks noGrp="1"/>
          </p:cNvSpPr>
          <p:nvPr>
            <p:ph type="title"/>
          </p:nvPr>
        </p:nvSpPr>
        <p:spPr>
          <a:xfrm>
            <a:off x="704070" y="609600"/>
            <a:ext cx="4278385" cy="1714150"/>
          </a:xfrm>
          <a:solidFill>
            <a:srgbClr val="1B1B1B"/>
          </a:solidFill>
          <a:effectLst>
            <a:outerShdw blurRad="25400" dir="17880000">
              <a:srgbClr val="000000">
                <a:alpha val="46000"/>
              </a:srgbClr>
            </a:outerShdw>
            <a:softEdge rad="0"/>
          </a:effectLst>
        </p:spPr>
        <p:txBody>
          <a:bodyPr>
            <a:normAutofit/>
          </a:bodyPr>
          <a:lstStyle/>
          <a:p>
            <a:pPr algn="just"/>
            <a:r>
              <a:rPr lang="en-US" sz="4000" dirty="0">
                <a:ln>
                  <a:solidFill>
                    <a:srgbClr val="000000">
                      <a:lumMod val="75000"/>
                      <a:lumOff val="25000"/>
                      <a:alpha val="10000"/>
                    </a:srgbClr>
                  </a:solidFill>
                </a:ln>
                <a:effectLst>
                  <a:outerShdw blurRad="9525" dist="25400" dir="14640000" algn="tl" rotWithShape="0">
                    <a:srgbClr val="000000">
                      <a:alpha val="30000"/>
                    </a:srgbClr>
                  </a:outerShdw>
                </a:effectLst>
              </a:rPr>
              <a:t>2-Opt </a:t>
            </a:r>
            <a:r>
              <a:rPr lang="en-US" sz="4000" dirty="0" err="1">
                <a:ln>
                  <a:solidFill>
                    <a:srgbClr val="000000">
                      <a:lumMod val="75000"/>
                      <a:lumOff val="25000"/>
                      <a:alpha val="10000"/>
                    </a:srgbClr>
                  </a:solidFill>
                </a:ln>
                <a:effectLst>
                  <a:outerShdw blurRad="9525" dist="25400" dir="14640000" algn="tl" rotWithShape="0">
                    <a:srgbClr val="000000">
                      <a:alpha val="30000"/>
                    </a:srgbClr>
                  </a:outerShdw>
                </a:effectLst>
              </a:rPr>
              <a:t>Optimisation</a:t>
            </a:r>
            <a:endParaRPr lang="en-US" sz="4000"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17" name="TextBox 16">
            <a:extLst>
              <a:ext uri="{FF2B5EF4-FFF2-40B4-BE49-F238E27FC236}">
                <a16:creationId xmlns:a16="http://schemas.microsoft.com/office/drawing/2014/main" id="{BC10E8CF-75C9-A320-850B-695E7644422B}"/>
              </a:ext>
            </a:extLst>
          </p:cNvPr>
          <p:cNvSpPr txBox="1"/>
          <p:nvPr/>
        </p:nvSpPr>
        <p:spPr>
          <a:xfrm>
            <a:off x="704071" y="2634462"/>
            <a:ext cx="4278385" cy="3254929"/>
          </a:xfrm>
          <a:prstGeom prst="rect">
            <a:avLst/>
          </a:prstGeom>
          <a:solidFill>
            <a:srgbClr val="1B1B1B"/>
          </a:solidFill>
        </p:spPr>
        <p:txBody>
          <a:bodyPr wrap="square" rtlCol="0">
            <a:spAutoFit/>
          </a:bodyPr>
          <a:lstStyle/>
          <a:p>
            <a:pPr algn="just"/>
            <a:r>
              <a:rPr lang="en-US" dirty="0"/>
              <a:t>Steps:</a:t>
            </a:r>
          </a:p>
          <a:p>
            <a:pPr algn="just">
              <a:buFont typeface="+mj-lt"/>
              <a:buAutoNum type="arabicPeriod"/>
            </a:pPr>
            <a:r>
              <a:rPr lang="en-US" dirty="0"/>
              <a:t>Initial Tour with Nearest Neighbor Algorithm: You already have this.</a:t>
            </a:r>
          </a:p>
          <a:p>
            <a:pPr algn="just">
              <a:buFont typeface="+mj-lt"/>
              <a:buAutoNum type="arabicPeriod"/>
            </a:pPr>
            <a:r>
              <a:rPr lang="en-US" dirty="0"/>
              <a:t>2-opt Optimization:</a:t>
            </a:r>
          </a:p>
          <a:p>
            <a:pPr marL="742950" lvl="1" indent="-285750" algn="just">
              <a:buFont typeface="Arial" panose="020B0604020202020204" pitchFamily="34" charset="0"/>
              <a:buChar char="•"/>
            </a:pPr>
            <a:r>
              <a:rPr lang="en-US" dirty="0"/>
              <a:t>For each pair of edges in the tour, we check if swapping them reduces the total distance.</a:t>
            </a:r>
          </a:p>
          <a:p>
            <a:pPr marL="742950" lvl="1" indent="-285750" algn="just">
              <a:buFont typeface="Arial" panose="020B0604020202020204" pitchFamily="34" charset="0"/>
              <a:buChar char="•"/>
            </a:pPr>
            <a:r>
              <a:rPr lang="en-US" dirty="0"/>
              <a:t>If a swap improves the distance, we update the tour.</a:t>
            </a:r>
          </a:p>
          <a:p>
            <a:pPr marL="742950" lvl="1" indent="-285750" algn="just">
              <a:buFont typeface="Arial" panose="020B0604020202020204" pitchFamily="34" charset="0"/>
              <a:buChar char="•"/>
            </a:pPr>
            <a:r>
              <a:rPr lang="en-US" dirty="0"/>
              <a:t>This process is repeated until no further improvement can be made.</a:t>
            </a:r>
          </a:p>
        </p:txBody>
      </p:sp>
      <p:pic>
        <p:nvPicPr>
          <p:cNvPr id="18" name="Picture 17">
            <a:extLst>
              <a:ext uri="{FF2B5EF4-FFF2-40B4-BE49-F238E27FC236}">
                <a16:creationId xmlns:a16="http://schemas.microsoft.com/office/drawing/2014/main" id="{499F7E36-A44F-B2DB-5C74-D86C6E191169}"/>
              </a:ext>
            </a:extLst>
          </p:cNvPr>
          <p:cNvPicPr>
            <a:picLocks noChangeAspect="1"/>
          </p:cNvPicPr>
          <p:nvPr/>
        </p:nvPicPr>
        <p:blipFill>
          <a:blip r:embed="rId4"/>
          <a:stretch>
            <a:fillRect/>
          </a:stretch>
        </p:blipFill>
        <p:spPr>
          <a:xfrm>
            <a:off x="5686505" y="609599"/>
            <a:ext cx="6224270" cy="5279791"/>
          </a:xfrm>
          <a:prstGeom prst="rect">
            <a:avLst/>
          </a:prstGeom>
        </p:spPr>
      </p:pic>
    </p:spTree>
    <p:extLst>
      <p:ext uri="{BB962C8B-B14F-4D97-AF65-F5344CB8AC3E}">
        <p14:creationId xmlns:p14="http://schemas.microsoft.com/office/powerpoint/2010/main" val="228391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DDC4F7-DF84-E514-2408-41AAA5449934}"/>
            </a:ext>
          </a:extLst>
        </p:cNvPr>
        <p:cNvGrpSpPr/>
        <p:nvPr/>
      </p:nvGrpSpPr>
      <p:grpSpPr>
        <a:xfrm>
          <a:off x="0" y="0"/>
          <a:ext cx="0" cy="0"/>
          <a:chOff x="0" y="0"/>
          <a:chExt cx="0" cy="0"/>
        </a:xfrm>
      </p:grpSpPr>
      <p:pic>
        <p:nvPicPr>
          <p:cNvPr id="5" name="Picture 4" descr="Sunlit desk">
            <a:extLst>
              <a:ext uri="{FF2B5EF4-FFF2-40B4-BE49-F238E27FC236}">
                <a16:creationId xmlns:a16="http://schemas.microsoft.com/office/drawing/2014/main" id="{9FFEFE69-93F3-8414-EF35-A089D9F1C077}"/>
              </a:ext>
            </a:extLst>
          </p:cNvPr>
          <p:cNvPicPr>
            <a:picLocks noChangeAspect="1"/>
          </p:cNvPicPr>
          <p:nvPr/>
        </p:nvPicPr>
        <p:blipFill>
          <a:blip r:embed="rId2">
            <a:alphaModFix amt="25000"/>
          </a:blip>
          <a:srcRect t="2122" b="13608"/>
          <a:stretch/>
        </p:blipFill>
        <p:spPr>
          <a:xfrm>
            <a:off x="20" y="10"/>
            <a:ext cx="12191980" cy="6857990"/>
          </a:xfrm>
          <a:prstGeom prst="rect">
            <a:avLst/>
          </a:prstGeom>
        </p:spPr>
      </p:pic>
      <p:sp>
        <p:nvSpPr>
          <p:cNvPr id="2" name="Title 1">
            <a:extLst>
              <a:ext uri="{FF2B5EF4-FFF2-40B4-BE49-F238E27FC236}">
                <a16:creationId xmlns:a16="http://schemas.microsoft.com/office/drawing/2014/main" id="{D53A0F71-6ACC-C5DE-5ECB-2CD26D1C03C5}"/>
              </a:ext>
            </a:extLst>
          </p:cNvPr>
          <p:cNvSpPr>
            <a:spLocks noGrp="1"/>
          </p:cNvSpPr>
          <p:nvPr>
            <p:ph type="title"/>
          </p:nvPr>
        </p:nvSpPr>
        <p:spPr>
          <a:xfrm>
            <a:off x="928161" y="272025"/>
            <a:ext cx="10353762" cy="1257300"/>
          </a:xfrm>
        </p:spPr>
        <p:txBody>
          <a:bodyPr>
            <a:normAutofit/>
          </a:bodyPr>
          <a:lstStyle/>
          <a:p>
            <a:r>
              <a:rPr lang="en-US" sz="5400" dirty="0"/>
              <a:t>Outputs and Implementation</a:t>
            </a:r>
            <a:endParaRPr lang="en-US" dirty="0"/>
          </a:p>
        </p:txBody>
      </p:sp>
      <p:sp>
        <p:nvSpPr>
          <p:cNvPr id="3" name="Content Placeholder 2">
            <a:extLst>
              <a:ext uri="{FF2B5EF4-FFF2-40B4-BE49-F238E27FC236}">
                <a16:creationId xmlns:a16="http://schemas.microsoft.com/office/drawing/2014/main" id="{4DCFAC09-7461-6C34-E504-BCD8342277E7}"/>
              </a:ext>
            </a:extLst>
          </p:cNvPr>
          <p:cNvSpPr>
            <a:spLocks noGrp="1"/>
          </p:cNvSpPr>
          <p:nvPr>
            <p:ph idx="1"/>
          </p:nvPr>
        </p:nvSpPr>
        <p:spPr>
          <a:xfrm>
            <a:off x="4280871" y="1617619"/>
            <a:ext cx="3630238" cy="508004"/>
          </a:xfrm>
        </p:spPr>
        <p:txBody>
          <a:bodyPr anchor="ctr">
            <a:noAutofit/>
          </a:bodyPr>
          <a:lstStyle/>
          <a:p>
            <a:pPr marL="37465" indent="0" algn="ctr">
              <a:buNone/>
            </a:pPr>
            <a:r>
              <a:rPr lang="en-US" sz="2800" dirty="0"/>
              <a:t>Optimized output</a:t>
            </a:r>
          </a:p>
        </p:txBody>
      </p:sp>
      <p:sp>
        <p:nvSpPr>
          <p:cNvPr id="8" name="TextBox 7">
            <a:extLst>
              <a:ext uri="{FF2B5EF4-FFF2-40B4-BE49-F238E27FC236}">
                <a16:creationId xmlns:a16="http://schemas.microsoft.com/office/drawing/2014/main" id="{4A82FE52-54E0-B784-50CB-7892789E8CC1}"/>
              </a:ext>
            </a:extLst>
          </p:cNvPr>
          <p:cNvSpPr txBox="1"/>
          <p:nvPr/>
        </p:nvSpPr>
        <p:spPr>
          <a:xfrm>
            <a:off x="928162" y="2125623"/>
            <a:ext cx="10353762" cy="3416320"/>
          </a:xfrm>
          <a:prstGeom prst="rect">
            <a:avLst/>
          </a:prstGeom>
          <a:solidFill>
            <a:schemeClr val="bg1"/>
          </a:solidFill>
        </p:spPr>
        <p:txBody>
          <a:bodyPr wrap="square" rtlCol="0">
            <a:spAutoFit/>
          </a:bodyPr>
          <a:lstStyle/>
          <a:p>
            <a:r>
              <a:rPr lang="en-US" b="0" i="0" dirty="0">
                <a:solidFill>
                  <a:srgbClr val="D5D5D5"/>
                </a:solidFill>
                <a:effectLst/>
                <a:latin typeface="Courier New" panose="02070309020205020404" pitchFamily="49" charset="0"/>
              </a:rPr>
              <a:t>Optimized tour found: ['</a:t>
            </a:r>
            <a:r>
              <a:rPr lang="en-US" b="0" i="0" dirty="0" err="1">
                <a:solidFill>
                  <a:srgbClr val="D5D5D5"/>
                </a:solidFill>
                <a:effectLst/>
                <a:latin typeface="Courier New" panose="02070309020205020404" pitchFamily="49" charset="0"/>
              </a:rPr>
              <a:t>wisconsin</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minnesota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south_dakota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north_dakota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montana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washington</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alaska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hawaii</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california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nevada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oregon</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idaho</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utah</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arizona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new_mexico</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colorado</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wyoming</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nebraska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texas</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oklahoma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kansas</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iowa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missouri</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illinois</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indiana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michigan</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ohio</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west_virginia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pennsylvania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new_york</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vermont</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new_hampshire</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maine</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massachusetts</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rhode_island</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connecticut</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new_jersey</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delaware</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maryland</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virginia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north_carolina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south_carolina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florida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alabama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georgia</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kentucky</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tennessee</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arkansas</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mississippi</a:t>
            </a:r>
            <a:r>
              <a:rPr lang="en-US" b="0" i="0" dirty="0">
                <a:solidFill>
                  <a:srgbClr val="D5D5D5"/>
                </a:solidFill>
                <a:effectLst/>
                <a:latin typeface="Courier New" panose="02070309020205020404" pitchFamily="49" charset="0"/>
              </a:rPr>
              <a:t>', '</a:t>
            </a:r>
            <a:r>
              <a:rPr lang="en-US" b="0" i="0" dirty="0" err="1">
                <a:solidFill>
                  <a:srgbClr val="D5D5D5"/>
                </a:solidFill>
                <a:effectLst/>
                <a:latin typeface="Courier New" panose="02070309020205020404" pitchFamily="49" charset="0"/>
              </a:rPr>
              <a:t>louisiana</a:t>
            </a:r>
            <a:r>
              <a:rPr lang="en-US" b="0" i="0" dirty="0">
                <a:solidFill>
                  <a:srgbClr val="D5D5D5"/>
                </a:solidFill>
                <a:effectLst/>
                <a:latin typeface="Courier New" panose="02070309020205020404" pitchFamily="49" charset="0"/>
              </a:rPr>
              <a:t>’] </a:t>
            </a:r>
          </a:p>
          <a:p>
            <a:r>
              <a:rPr lang="en-US" b="0" i="0" dirty="0">
                <a:solidFill>
                  <a:srgbClr val="D5D5D5"/>
                </a:solidFill>
                <a:effectLst/>
                <a:latin typeface="Courier New" panose="02070309020205020404" pitchFamily="49" charset="0"/>
              </a:rPr>
              <a:t>Total distance of the optimized tour: 32409 </a:t>
            </a:r>
          </a:p>
          <a:p>
            <a:r>
              <a:rPr lang="en-US" b="0" i="0" dirty="0">
                <a:solidFill>
                  <a:srgbClr val="D5D5D5"/>
                </a:solidFill>
                <a:effectLst/>
                <a:latin typeface="Courier New" panose="02070309020205020404" pitchFamily="49" charset="0"/>
              </a:rPr>
              <a:t>Execution time: 1.4761557579040527</a:t>
            </a:r>
            <a:endParaRPr lang="en-US" dirty="0"/>
          </a:p>
        </p:txBody>
      </p:sp>
    </p:spTree>
    <p:extLst>
      <p:ext uri="{BB962C8B-B14F-4D97-AF65-F5344CB8AC3E}">
        <p14:creationId xmlns:p14="http://schemas.microsoft.com/office/powerpoint/2010/main" val="329277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858FCB-621A-F160-78F1-29DBC6B6A480}"/>
            </a:ext>
          </a:extLst>
        </p:cNvPr>
        <p:cNvGrpSpPr/>
        <p:nvPr/>
      </p:nvGrpSpPr>
      <p:grpSpPr>
        <a:xfrm>
          <a:off x="0" y="0"/>
          <a:ext cx="0" cy="0"/>
          <a:chOff x="0" y="0"/>
          <a:chExt cx="0" cy="0"/>
        </a:xfrm>
      </p:grpSpPr>
      <p:pic>
        <p:nvPicPr>
          <p:cNvPr id="5" name="Picture 4" descr="Sunlit desk">
            <a:extLst>
              <a:ext uri="{FF2B5EF4-FFF2-40B4-BE49-F238E27FC236}">
                <a16:creationId xmlns:a16="http://schemas.microsoft.com/office/drawing/2014/main" id="{8440F304-02C2-89EC-0EA1-D246D574E37F}"/>
              </a:ext>
            </a:extLst>
          </p:cNvPr>
          <p:cNvPicPr>
            <a:picLocks noChangeAspect="1"/>
          </p:cNvPicPr>
          <p:nvPr/>
        </p:nvPicPr>
        <p:blipFill>
          <a:blip r:embed="rId4">
            <a:alphaModFix amt="25000"/>
          </a:blip>
          <a:srcRect t="2122" b="13608"/>
          <a:stretch/>
        </p:blipFill>
        <p:spPr>
          <a:xfrm>
            <a:off x="20" y="10"/>
            <a:ext cx="12191980" cy="6857990"/>
          </a:xfrm>
          <a:prstGeom prst="rect">
            <a:avLst/>
          </a:prstGeom>
        </p:spPr>
      </p:pic>
      <p:sp>
        <p:nvSpPr>
          <p:cNvPr id="2" name="Title 1">
            <a:extLst>
              <a:ext uri="{FF2B5EF4-FFF2-40B4-BE49-F238E27FC236}">
                <a16:creationId xmlns:a16="http://schemas.microsoft.com/office/drawing/2014/main" id="{4CD4B8F8-0A16-904F-5DE4-3C27B1FBA41C}"/>
              </a:ext>
            </a:extLst>
          </p:cNvPr>
          <p:cNvSpPr>
            <a:spLocks noGrp="1"/>
          </p:cNvSpPr>
          <p:nvPr>
            <p:ph type="title"/>
          </p:nvPr>
        </p:nvSpPr>
        <p:spPr>
          <a:xfrm>
            <a:off x="928161" y="272025"/>
            <a:ext cx="10353762" cy="1257300"/>
          </a:xfrm>
        </p:spPr>
        <p:txBody>
          <a:bodyPr>
            <a:normAutofit/>
          </a:bodyPr>
          <a:lstStyle/>
          <a:p>
            <a:r>
              <a:rPr lang="en-US" sz="5400" dirty="0"/>
              <a:t>Outputs and Implementation</a:t>
            </a:r>
            <a:endParaRPr lang="en-US" dirty="0"/>
          </a:p>
        </p:txBody>
      </p:sp>
      <p:pic>
        <p:nvPicPr>
          <p:cNvPr id="6" name="Screen Recording 2024-10-14 at 12.53.28.mov">
            <a:hlinkClick r:id="" action="ppaction://media"/>
            <a:extLst>
              <a:ext uri="{FF2B5EF4-FFF2-40B4-BE49-F238E27FC236}">
                <a16:creationId xmlns:a16="http://schemas.microsoft.com/office/drawing/2014/main" id="{E56BFD25-7E74-5B37-239E-C5A3BD694F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496" y="1475361"/>
            <a:ext cx="10763007" cy="5350672"/>
          </a:xfrm>
          <a:prstGeom prst="rect">
            <a:avLst/>
          </a:prstGeom>
        </p:spPr>
      </p:pic>
      <p:sp>
        <p:nvSpPr>
          <p:cNvPr id="3" name="Content Placeholder 2">
            <a:extLst>
              <a:ext uri="{FF2B5EF4-FFF2-40B4-BE49-F238E27FC236}">
                <a16:creationId xmlns:a16="http://schemas.microsoft.com/office/drawing/2014/main" id="{46CC2958-30E8-F464-F1EA-1D75F6117838}"/>
              </a:ext>
            </a:extLst>
          </p:cNvPr>
          <p:cNvSpPr>
            <a:spLocks noGrp="1"/>
          </p:cNvSpPr>
          <p:nvPr>
            <p:ph idx="1"/>
          </p:nvPr>
        </p:nvSpPr>
        <p:spPr>
          <a:xfrm>
            <a:off x="4280881" y="1475361"/>
            <a:ext cx="3630238" cy="508004"/>
          </a:xfrm>
        </p:spPr>
        <p:txBody>
          <a:bodyPr anchor="ctr">
            <a:noAutofit/>
          </a:bodyPr>
          <a:lstStyle/>
          <a:p>
            <a:pPr marL="37465" indent="0" algn="ctr">
              <a:buNone/>
            </a:pPr>
            <a:r>
              <a:rPr lang="en-US" sz="2800" dirty="0"/>
              <a:t>Implementation</a:t>
            </a:r>
          </a:p>
        </p:txBody>
      </p:sp>
    </p:spTree>
    <p:extLst>
      <p:ext uri="{BB962C8B-B14F-4D97-AF65-F5344CB8AC3E}">
        <p14:creationId xmlns:p14="http://schemas.microsoft.com/office/powerpoint/2010/main" val="117386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2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screen with many dots&#10;&#10;Description automatically generated">
            <a:extLst>
              <a:ext uri="{FF2B5EF4-FFF2-40B4-BE49-F238E27FC236}">
                <a16:creationId xmlns:a16="http://schemas.microsoft.com/office/drawing/2014/main" id="{C778BDB2-9412-5D74-B25B-257C2BE611D7}"/>
              </a:ext>
            </a:extLst>
          </p:cNvPr>
          <p:cNvPicPr>
            <a:picLocks noChangeAspect="1"/>
          </p:cNvPicPr>
          <p:nvPr/>
        </p:nvPicPr>
        <p:blipFill>
          <a:blip r:embed="rId2">
            <a:alphaModFix amt="25000"/>
          </a:blip>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C9012CE-0FD2-014B-2DCD-854F1A33DAD4}"/>
              </a:ext>
            </a:extLst>
          </p:cNvPr>
          <p:cNvSpPr>
            <a:spLocks noGrp="1"/>
          </p:cNvSpPr>
          <p:nvPr>
            <p:ph type="title"/>
          </p:nvPr>
        </p:nvSpPr>
        <p:spPr>
          <a:xfrm>
            <a:off x="776084" y="462833"/>
            <a:ext cx="10480268" cy="1068159"/>
          </a:xfrm>
        </p:spPr>
        <p:txBody>
          <a:bodyPr>
            <a:normAutofit fontScale="90000"/>
          </a:bodyPr>
          <a:lstStyle/>
          <a:p>
            <a:br>
              <a:rPr lang="en-US" sz="4800">
                <a:latin typeface="Georgia Pro"/>
                <a:cs typeface="Times New Roman"/>
              </a:rPr>
            </a:br>
            <a:r>
              <a:rPr lang="en-US" sz="4800">
                <a:latin typeface="Georgia Pro"/>
                <a:cs typeface="Times New Roman"/>
              </a:rPr>
              <a:t>Progress</a:t>
            </a:r>
            <a:r>
              <a:rPr lang="en-US" sz="4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Georgia Pro"/>
                <a:cs typeface="Times New Roman"/>
              </a:rPr>
              <a:t> Report</a:t>
            </a:r>
          </a:p>
          <a:p>
            <a:endParaRPr lang="en-US" sz="48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10" name="Content Placeholder 9">
            <a:extLst>
              <a:ext uri="{FF2B5EF4-FFF2-40B4-BE49-F238E27FC236}">
                <a16:creationId xmlns:a16="http://schemas.microsoft.com/office/drawing/2014/main" id="{33C23F76-2DF1-E63C-EE15-3625F041DF75}"/>
              </a:ext>
            </a:extLst>
          </p:cNvPr>
          <p:cNvSpPr>
            <a:spLocks noGrp="1"/>
          </p:cNvSpPr>
          <p:nvPr>
            <p:ph idx="1"/>
          </p:nvPr>
        </p:nvSpPr>
        <p:spPr>
          <a:xfrm>
            <a:off x="913795" y="1887167"/>
            <a:ext cx="10353762" cy="4329856"/>
          </a:xfrm>
        </p:spPr>
        <p:txBody>
          <a:bodyPr>
            <a:normAutofit lnSpcReduction="10000"/>
          </a:bodyPr>
          <a:lstStyle/>
          <a:p>
            <a:pPr marL="37465" indent="0">
              <a:spcBef>
                <a:spcPts val="20"/>
              </a:spcBef>
              <a:buNone/>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Current Progress:</a:t>
            </a:r>
            <a:endPar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marL="285750" indent="-305435">
              <a:spcBef>
                <a:spcPts val="20"/>
              </a:spcBef>
              <a:buFont typeface="Wingdings 2"/>
              <a:buChar char=""/>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Successfully developed Nearest Neighbor and 2-opt algorithms</a:t>
            </a:r>
          </a:p>
          <a:p>
            <a:pPr indent="-305435">
              <a:spcBef>
                <a:spcPts val="20"/>
              </a:spcBef>
              <a:buFont typeface="Wingdings 2"/>
              <a:buChar char=""/>
            </a:pPr>
            <a:r>
              <a:rPr lang="en-US" sz="2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Times New Roman"/>
                <a:cs typeface="Times New Roman"/>
              </a:rPr>
              <a:t>Tested on dataset of the geographical locations showing promising results</a:t>
            </a:r>
            <a:endPar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285750" indent="-305435">
              <a:spcBef>
                <a:spcPts val="20"/>
              </a:spcBef>
              <a:buFont typeface="Wingdings 2"/>
              <a:buChar char=""/>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Comprehensive performance evaluation conducted on dataset</a:t>
            </a:r>
          </a:p>
          <a:p>
            <a:pPr indent="-305435">
              <a:spcBef>
                <a:spcPts val="20"/>
              </a:spcBef>
              <a:buFont typeface="Wingdings 2"/>
              <a:buChar char=""/>
            </a:pPr>
            <a:r>
              <a:rPr lang="en-US" sz="2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Times New Roman"/>
                <a:cs typeface="Times New Roman"/>
              </a:rPr>
              <a:t>Achieved good performance but requires further improvement in terms of time complexity and overall efficiency</a:t>
            </a:r>
            <a:endPar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285750" indent="-305435">
              <a:spcBef>
                <a:spcPts val="20"/>
              </a:spcBef>
              <a:buFont typeface="Wingdings 2"/>
              <a:buChar char=""/>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Identified areas for improvement in terms of time and space efficiency</a:t>
            </a:r>
            <a:endParaRPr lang="en-US" sz="2800">
              <a:solidFill>
                <a:schemeClr val="tx1"/>
              </a:solidFill>
            </a:endParaRPr>
          </a:p>
        </p:txBody>
      </p:sp>
    </p:spTree>
    <p:extLst>
      <p:ext uri="{BB962C8B-B14F-4D97-AF65-F5344CB8AC3E}">
        <p14:creationId xmlns:p14="http://schemas.microsoft.com/office/powerpoint/2010/main" val="2251709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screen with many dots&#10;&#10;Description automatically generated">
            <a:extLst>
              <a:ext uri="{FF2B5EF4-FFF2-40B4-BE49-F238E27FC236}">
                <a16:creationId xmlns:a16="http://schemas.microsoft.com/office/drawing/2014/main" id="{C778BDB2-9412-5D74-B25B-257C2BE611D7}"/>
              </a:ext>
            </a:extLst>
          </p:cNvPr>
          <p:cNvPicPr>
            <a:picLocks noChangeAspect="1"/>
          </p:cNvPicPr>
          <p:nvPr/>
        </p:nvPicPr>
        <p:blipFill>
          <a:blip r:embed="rId2">
            <a:alphaModFix amt="25000"/>
          </a:blip>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C9012CE-0FD2-014B-2DCD-854F1A33DAD4}"/>
              </a:ext>
            </a:extLst>
          </p:cNvPr>
          <p:cNvSpPr>
            <a:spLocks noGrp="1"/>
          </p:cNvSpPr>
          <p:nvPr>
            <p:ph type="title"/>
          </p:nvPr>
        </p:nvSpPr>
        <p:spPr>
          <a:xfrm>
            <a:off x="913795" y="187412"/>
            <a:ext cx="10353762" cy="1009296"/>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t>Performance Evaluation</a:t>
            </a:r>
          </a:p>
        </p:txBody>
      </p:sp>
      <p:graphicFrame>
        <p:nvGraphicFramePr>
          <p:cNvPr id="8" name="Content Placeholder 7">
            <a:extLst>
              <a:ext uri="{FF2B5EF4-FFF2-40B4-BE49-F238E27FC236}">
                <a16:creationId xmlns:a16="http://schemas.microsoft.com/office/drawing/2014/main" id="{9D72877D-3853-0643-539A-6DF77BCB2B97}"/>
              </a:ext>
            </a:extLst>
          </p:cNvPr>
          <p:cNvGraphicFramePr>
            <a:graphicFrameLocks noGrp="1"/>
          </p:cNvGraphicFramePr>
          <p:nvPr>
            <p:ph idx="1"/>
            <p:extLst>
              <p:ext uri="{D42A27DB-BD31-4B8C-83A1-F6EECF244321}">
                <p14:modId xmlns:p14="http://schemas.microsoft.com/office/powerpoint/2010/main" val="2503917759"/>
              </p:ext>
            </p:extLst>
          </p:nvPr>
        </p:nvGraphicFramePr>
        <p:xfrm>
          <a:off x="918072" y="2230915"/>
          <a:ext cx="10353675" cy="2998613"/>
        </p:xfrm>
        <a:graphic>
          <a:graphicData uri="http://schemas.openxmlformats.org/drawingml/2006/table">
            <a:tbl>
              <a:tblPr bandRow="1">
                <a:tableStyleId>{5C22544A-7EE6-4342-B048-85BDC9FD1C3A}</a:tableStyleId>
              </a:tblPr>
              <a:tblGrid>
                <a:gridCol w="2070735">
                  <a:extLst>
                    <a:ext uri="{9D8B030D-6E8A-4147-A177-3AD203B41FA5}">
                      <a16:colId xmlns:a16="http://schemas.microsoft.com/office/drawing/2014/main" val="1160936686"/>
                    </a:ext>
                  </a:extLst>
                </a:gridCol>
                <a:gridCol w="2070735">
                  <a:extLst>
                    <a:ext uri="{9D8B030D-6E8A-4147-A177-3AD203B41FA5}">
                      <a16:colId xmlns:a16="http://schemas.microsoft.com/office/drawing/2014/main" val="726789614"/>
                    </a:ext>
                  </a:extLst>
                </a:gridCol>
                <a:gridCol w="2070735">
                  <a:extLst>
                    <a:ext uri="{9D8B030D-6E8A-4147-A177-3AD203B41FA5}">
                      <a16:colId xmlns:a16="http://schemas.microsoft.com/office/drawing/2014/main" val="2558148940"/>
                    </a:ext>
                  </a:extLst>
                </a:gridCol>
                <a:gridCol w="2070735">
                  <a:extLst>
                    <a:ext uri="{9D8B030D-6E8A-4147-A177-3AD203B41FA5}">
                      <a16:colId xmlns:a16="http://schemas.microsoft.com/office/drawing/2014/main" val="2739991151"/>
                    </a:ext>
                  </a:extLst>
                </a:gridCol>
                <a:gridCol w="2070735">
                  <a:extLst>
                    <a:ext uri="{9D8B030D-6E8A-4147-A177-3AD203B41FA5}">
                      <a16:colId xmlns:a16="http://schemas.microsoft.com/office/drawing/2014/main" val="797262952"/>
                    </a:ext>
                  </a:extLst>
                </a:gridCol>
              </a:tblGrid>
              <a:tr h="1128511">
                <a:tc>
                  <a:txBody>
                    <a:bodyPr/>
                    <a:lstStyle/>
                    <a:p>
                      <a:pPr algn="ctr" rtl="0" fontAlgn="base">
                        <a:lnSpc>
                          <a:spcPts val="1350"/>
                        </a:lnSpc>
                      </a:pPr>
                      <a:r>
                        <a:rPr lang="en-US" sz="1600" b="1" i="0">
                          <a:effectLst/>
                          <a:latin typeface="Times New Roman"/>
                        </a:rPr>
                        <a:t>Algorithm</a:t>
                      </a:r>
                      <a:r>
                        <a:rPr lang="en-US" sz="1600" b="0" i="0">
                          <a:effectLst/>
                          <a:latin typeface="Times New Roman"/>
                        </a:rPr>
                        <a:t> </a:t>
                      </a:r>
                      <a:endParaRPr lang="en-US"/>
                    </a:p>
                  </a:txBody>
                  <a:tcPr marL="66675" marR="66675">
                    <a:lnL w="9525" cap="flat" cmpd="sng" algn="ctr">
                      <a:solidFill>
                        <a:srgbClr val="60F8D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E0F7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Best Time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C0F7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Worst Time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20F2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Average Time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60F5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Space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20FDDF"/>
                      </a:solidFill>
                      <a:prstDash val="solid"/>
                      <a:round/>
                      <a:headEnd type="none" w="med" len="med"/>
                      <a:tailEnd type="none" w="med" len="med"/>
                    </a:lnR>
                    <a:lnT w="9525" cap="flat" cmpd="sng" algn="ctr">
                      <a:solidFill>
                        <a:srgbClr val="C0FA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143371837"/>
                  </a:ext>
                </a:extLst>
              </a:tr>
              <a:tr h="935051">
                <a:tc>
                  <a:txBody>
                    <a:bodyPr/>
                    <a:lstStyle/>
                    <a:p>
                      <a:pPr algn="ctr" rtl="0" fontAlgn="base">
                        <a:lnSpc>
                          <a:spcPts val="1350"/>
                        </a:lnSpc>
                      </a:pPr>
                      <a:r>
                        <a:rPr lang="en-US" sz="1600" b="1" i="0" u="none" strike="noStrike">
                          <a:solidFill>
                            <a:srgbClr val="000000"/>
                          </a:solidFill>
                          <a:effectLst/>
                          <a:latin typeface="Times New Roman"/>
                        </a:rPr>
                        <a:t>Nearest Neighbor</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8002E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lvl="1"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C003E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737439065"/>
                  </a:ext>
                </a:extLst>
              </a:tr>
              <a:tr h="935051">
                <a:tc>
                  <a:txBody>
                    <a:bodyPr/>
                    <a:lstStyle/>
                    <a:p>
                      <a:pPr algn="ctr" rtl="0" fontAlgn="base">
                        <a:lnSpc>
                          <a:spcPts val="1350"/>
                        </a:lnSpc>
                      </a:pPr>
                      <a:r>
                        <a:rPr lang="en-US" sz="1600" b="1" i="0" u="none" strike="noStrike">
                          <a:solidFill>
                            <a:srgbClr val="000000"/>
                          </a:solidFill>
                          <a:effectLst/>
                          <a:latin typeface="Times New Roman"/>
                        </a:rPr>
                        <a:t>2-opt</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0030E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0022E0"/>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0022E0"/>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3</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C02CE0"/>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3</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A033E0"/>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A03CE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C046E0"/>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672019952"/>
                  </a:ext>
                </a:extLst>
              </a:tr>
            </a:tbl>
          </a:graphicData>
        </a:graphic>
      </p:graphicFrame>
      <p:sp>
        <p:nvSpPr>
          <p:cNvPr id="3" name="TextBox 2">
            <a:extLst>
              <a:ext uri="{FF2B5EF4-FFF2-40B4-BE49-F238E27FC236}">
                <a16:creationId xmlns:a16="http://schemas.microsoft.com/office/drawing/2014/main" id="{992FEC27-DA11-9D43-98AF-80885426E859}"/>
              </a:ext>
            </a:extLst>
          </p:cNvPr>
          <p:cNvSpPr txBox="1"/>
          <p:nvPr/>
        </p:nvSpPr>
        <p:spPr>
          <a:xfrm>
            <a:off x="915536" y="1200619"/>
            <a:ext cx="573611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FFFFFF"/>
              </a:solidFill>
              <a:latin typeface="Dubai"/>
              <a:cs typeface="Dubai"/>
            </a:endParaRPr>
          </a:p>
          <a:p>
            <a:r>
              <a:rPr lang="en-US" sz="2800">
                <a:solidFill>
                  <a:srgbClr val="FFFFFF"/>
                </a:solidFill>
                <a:latin typeface="Times New Roman"/>
                <a:cs typeface="Dubai"/>
              </a:rPr>
              <a:t>Time and Space Complexity:</a:t>
            </a:r>
          </a:p>
          <a:p>
            <a:endParaRPr lang="en-US">
              <a:cs typeface="Dubai"/>
            </a:endParaRPr>
          </a:p>
        </p:txBody>
      </p:sp>
    </p:spTree>
    <p:extLst>
      <p:ext uri="{BB962C8B-B14F-4D97-AF65-F5344CB8AC3E}">
        <p14:creationId xmlns:p14="http://schemas.microsoft.com/office/powerpoint/2010/main" val="129480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pins linked with threads">
            <a:extLst>
              <a:ext uri="{FF2B5EF4-FFF2-40B4-BE49-F238E27FC236}">
                <a16:creationId xmlns:a16="http://schemas.microsoft.com/office/drawing/2014/main" id="{D9F208CC-8363-312B-7C05-9CB76D0372C3}"/>
              </a:ext>
            </a:extLst>
          </p:cNvPr>
          <p:cNvPicPr>
            <a:picLocks noChangeAspect="1"/>
          </p:cNvPicPr>
          <p:nvPr/>
        </p:nvPicPr>
        <p:blipFill>
          <a:blip r:embed="rId2">
            <a:alphaModFix amt="25000"/>
          </a:blip>
          <a:srcRect t="942" b="14472"/>
          <a:stretch/>
        </p:blipFill>
        <p:spPr>
          <a:xfrm>
            <a:off x="20" y="10"/>
            <a:ext cx="12191980" cy="6857990"/>
          </a:xfrm>
          <a:prstGeom prst="rect">
            <a:avLst/>
          </a:prstGeom>
        </p:spPr>
      </p:pic>
      <p:sp>
        <p:nvSpPr>
          <p:cNvPr id="2" name="Title 1">
            <a:extLst>
              <a:ext uri="{FF2B5EF4-FFF2-40B4-BE49-F238E27FC236}">
                <a16:creationId xmlns:a16="http://schemas.microsoft.com/office/drawing/2014/main" id="{223388F5-00C1-D678-0D38-6EDEC38CE3B2}"/>
              </a:ext>
            </a:extLst>
          </p:cNvPr>
          <p:cNvSpPr>
            <a:spLocks noGrp="1"/>
          </p:cNvSpPr>
          <p:nvPr>
            <p:ph type="title"/>
          </p:nvPr>
        </p:nvSpPr>
        <p:spPr>
          <a:xfrm>
            <a:off x="913795" y="489847"/>
            <a:ext cx="10353762" cy="960090"/>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t>Prognosis and Future Work</a:t>
            </a:r>
            <a:endParaRPr lang="en-US" sz="4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Georgia Pro"/>
              <a:ea typeface="+mj-lt"/>
              <a:cs typeface="+mj-lt"/>
            </a:endParaRPr>
          </a:p>
        </p:txBody>
      </p:sp>
      <p:sp>
        <p:nvSpPr>
          <p:cNvPr id="6" name="Content Placeholder 5">
            <a:extLst>
              <a:ext uri="{FF2B5EF4-FFF2-40B4-BE49-F238E27FC236}">
                <a16:creationId xmlns:a16="http://schemas.microsoft.com/office/drawing/2014/main" id="{DED9C8A8-A2E6-94A3-22AE-BEA93BDDE2C0}"/>
              </a:ext>
            </a:extLst>
          </p:cNvPr>
          <p:cNvSpPr>
            <a:spLocks noGrp="1"/>
          </p:cNvSpPr>
          <p:nvPr>
            <p:ph idx="1"/>
          </p:nvPr>
        </p:nvSpPr>
        <p:spPr>
          <a:xfrm>
            <a:off x="700883" y="1446781"/>
            <a:ext cx="10793790" cy="4804277"/>
          </a:xfrm>
        </p:spPr>
        <p:txBody>
          <a:bodyPr vert="horz" lIns="91440" tIns="45720" rIns="91440" bIns="45720" rtlCol="0" anchor="t">
            <a:noAutofit/>
          </a:bodyPr>
          <a:lstStyle/>
          <a:p>
            <a:pPr marL="37465" indent="0">
              <a:buNone/>
            </a:pP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rPr>
              <a:t>Investigate advanced techniques to reduce time and space complexity</a:t>
            </a: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Implement Dynamic programming solution to solve TSP (</a:t>
            </a:r>
            <a:r>
              <a:rPr lang="en-US" sz="24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Times New Roman"/>
                <a:cs typeface="Times New Roman"/>
              </a:rPr>
              <a:t>Travelling Salesman Problem)</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Optimize Dynamic programming solution if required</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Analyze complexity and test Dynamic programming solution with small to medium size dataset</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Compare Dynamic programming solution with nearest neighbor and 2-opt solution</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Identify strengths and weaknesses of each algorithmic solution</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Implement necessary final adjustments based on testing feedback</a:t>
            </a: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Write comprehensive documentation</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p:txBody>
      </p:sp>
    </p:spTree>
    <p:extLst>
      <p:ext uri="{BB962C8B-B14F-4D97-AF65-F5344CB8AC3E}">
        <p14:creationId xmlns:p14="http://schemas.microsoft.com/office/powerpoint/2010/main" val="1801719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iles in folders">
            <a:extLst>
              <a:ext uri="{FF2B5EF4-FFF2-40B4-BE49-F238E27FC236}">
                <a16:creationId xmlns:a16="http://schemas.microsoft.com/office/drawing/2014/main" id="{2AD92F26-7888-EE2C-949D-05ADF795A20D}"/>
              </a:ext>
            </a:extLst>
          </p:cNvPr>
          <p:cNvPicPr>
            <a:picLocks noChangeAspect="1"/>
          </p:cNvPicPr>
          <p:nvPr/>
        </p:nvPicPr>
        <p:blipFill>
          <a:blip r:embed="rId2">
            <a:alphaModFix amt="25000"/>
          </a:blip>
          <a:srcRect t="4773" b="10957"/>
          <a:stretch/>
        </p:blipFill>
        <p:spPr>
          <a:xfrm>
            <a:off x="56049" y="10"/>
            <a:ext cx="12191980" cy="6857990"/>
          </a:xfrm>
          <a:prstGeom prst="rect">
            <a:avLst/>
          </a:prstGeom>
        </p:spPr>
      </p:pic>
      <p:sp>
        <p:nvSpPr>
          <p:cNvPr id="2" name="Title 1">
            <a:extLst>
              <a:ext uri="{FF2B5EF4-FFF2-40B4-BE49-F238E27FC236}">
                <a16:creationId xmlns:a16="http://schemas.microsoft.com/office/drawing/2014/main" id="{F2F8A75F-B738-F1D2-7FDC-D861F369E3EA}"/>
              </a:ext>
            </a:extLst>
          </p:cNvPr>
          <p:cNvSpPr>
            <a:spLocks noGrp="1"/>
          </p:cNvSpPr>
          <p:nvPr>
            <p:ph type="title"/>
          </p:nvPr>
        </p:nvSpPr>
        <p:spPr>
          <a:xfrm>
            <a:off x="913795" y="201869"/>
            <a:ext cx="10353762" cy="844709"/>
          </a:xfrm>
        </p:spPr>
        <p:txBody>
          <a:bodyPr vert="horz" lIns="91440" tIns="45720" rIns="91440" bIns="45720" rtlCol="0" anchor="ctr">
            <a:noAutofit/>
          </a:bodyPr>
          <a:lstStyle/>
          <a:p>
            <a:b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br>
            <a: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t>References</a:t>
            </a:r>
            <a:b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br>
            <a:endPar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endParaRPr>
          </a:p>
        </p:txBody>
      </p:sp>
      <p:sp>
        <p:nvSpPr>
          <p:cNvPr id="3" name="Content Placeholder 2">
            <a:extLst>
              <a:ext uri="{FF2B5EF4-FFF2-40B4-BE49-F238E27FC236}">
                <a16:creationId xmlns:a16="http://schemas.microsoft.com/office/drawing/2014/main" id="{38347CF1-D6C9-F026-F5DD-0485771225D6}"/>
              </a:ext>
            </a:extLst>
          </p:cNvPr>
          <p:cNvSpPr>
            <a:spLocks noGrp="1"/>
          </p:cNvSpPr>
          <p:nvPr>
            <p:ph idx="1"/>
          </p:nvPr>
        </p:nvSpPr>
        <p:spPr>
          <a:xfrm>
            <a:off x="1027738" y="1637577"/>
            <a:ext cx="10239819" cy="4153622"/>
          </a:xfrm>
        </p:spPr>
        <p:txBody>
          <a:bodyPr vert="horz" lIns="91440" tIns="45720" rIns="91440" bIns="45720" rtlCol="0" anchor="ctr">
            <a:noAutofit/>
          </a:bodyPr>
          <a:lstStyle/>
          <a:p>
            <a:pPr indent="-305435"/>
            <a:endParaRPr lang="en-US" sz="1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endParaRPr lang="en-US" sz="2400">
              <a:ln>
                <a:solidFill>
                  <a:srgbClr val="000000">
                    <a:lumMod val="75000"/>
                    <a:lumOff val="25000"/>
                    <a:alpha val="10000"/>
                  </a:srgbClr>
                </a:solidFill>
              </a:ln>
              <a:solidFill>
                <a:srgbClr val="FFFFFF"/>
              </a:solidFill>
              <a:effectLst>
                <a:outerShdw blurRad="9525" dist="25400" dir="14640000" algn="tl" rotWithShape="0">
                  <a:srgbClr val="000000">
                    <a:alpha val="30000"/>
                  </a:srgbClr>
                </a:outerShdw>
              </a:effectLst>
              <a:latin typeface="Times New Roman"/>
              <a:cs typeface="Times New Roman"/>
            </a:endParaRPr>
          </a:p>
          <a:p>
            <a:pPr indent="-305435"/>
            <a:endParaRPr lang="en-US">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p:txBody>
      </p:sp>
      <p:sp>
        <p:nvSpPr>
          <p:cNvPr id="4" name="TextBox 3">
            <a:extLst>
              <a:ext uri="{FF2B5EF4-FFF2-40B4-BE49-F238E27FC236}">
                <a16:creationId xmlns:a16="http://schemas.microsoft.com/office/drawing/2014/main" id="{854C9B79-2484-FD18-8474-29B47BC43BB4}"/>
              </a:ext>
            </a:extLst>
          </p:cNvPr>
          <p:cNvSpPr txBox="1"/>
          <p:nvPr/>
        </p:nvSpPr>
        <p:spPr>
          <a:xfrm>
            <a:off x="468939" y="742311"/>
            <a:ext cx="11244550" cy="64017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400">
              <a:latin typeface="Times New Roman"/>
              <a:cs typeface="Dubai"/>
            </a:endParaRP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Y. Wang, "A Nearest Neighbor Method with a Frequency Graph for Traveling Salesman Problem," 2014 Sixth International Conference on Intelligent Human-Machine Systems and Cybernetics, Hangzhou, China, 2014, pp. 335-338, </a:t>
            </a:r>
            <a:r>
              <a:rPr lang="en-US" sz="1400" err="1">
                <a:latin typeface="Times New Roman"/>
                <a:cs typeface="Times New Roman"/>
              </a:rPr>
              <a:t>doi</a:t>
            </a:r>
            <a:r>
              <a:rPr lang="en-US" sz="1400">
                <a:latin typeface="Times New Roman"/>
                <a:cs typeface="Times New Roman"/>
              </a:rPr>
              <a:t>: 10.1109/IHMSC.2014.88.</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D.S. Johnson and L.A. McGeoch, “The Traveling Salesman Problem: A Case Study in Local Optimization”, November 20, 1995. </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F. Nuriyeva, "Heuristic Algorithm for Solving Travelling Salesman Problem: Adding the Endpoints of the Longest Edges," 2023 5th International Conference on Problems of Cybernetics and Informatics (PCI), Baku, Azerbaijan, 2023, pp. 1-4, </a:t>
            </a:r>
            <a:r>
              <a:rPr lang="en-US" sz="1400" err="1">
                <a:latin typeface="Times New Roman"/>
                <a:cs typeface="Times New Roman"/>
              </a:rPr>
              <a:t>doi</a:t>
            </a:r>
            <a:r>
              <a:rPr lang="en-US" sz="1400">
                <a:latin typeface="Times New Roman"/>
                <a:cs typeface="Times New Roman"/>
              </a:rPr>
              <a:t>: 10.1109/PCI60110.2023.10325958. </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E. O. Asani, A. E. </a:t>
            </a:r>
            <a:r>
              <a:rPr lang="en-US" sz="1400" err="1">
                <a:latin typeface="Times New Roman"/>
                <a:cs typeface="Times New Roman"/>
              </a:rPr>
              <a:t>Okeyinka</a:t>
            </a:r>
            <a:r>
              <a:rPr lang="en-US" sz="1400">
                <a:latin typeface="Times New Roman"/>
                <a:cs typeface="Times New Roman"/>
              </a:rPr>
              <a:t> and A. A. Adebiyi, "A Construction Tour Technique For Solving The Travelling Salesman Problem Based On Convex Hull And Nearest Neighbour Heuristics," 2020 International Conference in Mathematics, Computer Engineering and Computer Science (ICMCECS), </a:t>
            </a:r>
            <a:r>
              <a:rPr lang="en-US" sz="1400" err="1">
                <a:latin typeface="Times New Roman"/>
                <a:cs typeface="Times New Roman"/>
              </a:rPr>
              <a:t>Ayobo</a:t>
            </a:r>
            <a:r>
              <a:rPr lang="en-US" sz="1400">
                <a:latin typeface="Times New Roman"/>
                <a:cs typeface="Times New Roman"/>
              </a:rPr>
              <a:t>, Nigeria, 2020, pp. 1-4, </a:t>
            </a:r>
            <a:r>
              <a:rPr lang="en-US" sz="1400" err="1">
                <a:latin typeface="Times New Roman"/>
                <a:cs typeface="Times New Roman"/>
              </a:rPr>
              <a:t>doi</a:t>
            </a:r>
            <a:r>
              <a:rPr lang="en-US" sz="1400">
                <a:latin typeface="Times New Roman"/>
                <a:cs typeface="Times New Roman"/>
              </a:rPr>
              <a:t>: 10.1109/ICMCECS47690.2020.240847.</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K. Rocki and R. Suda, "Accelerating 2-opt and 3-opt Local Search Using GPU in the Travelling Salesman Problem," 2012 12th IEEE/ACM International Symposium on Cluster, Cloud and Grid Computing (</a:t>
            </a:r>
            <a:r>
              <a:rPr lang="en-US" sz="1400" err="1">
                <a:latin typeface="Times New Roman"/>
                <a:cs typeface="Times New Roman"/>
              </a:rPr>
              <a:t>ccgrid</a:t>
            </a:r>
            <a:r>
              <a:rPr lang="en-US" sz="1400">
                <a:latin typeface="Times New Roman"/>
                <a:cs typeface="Times New Roman"/>
              </a:rPr>
              <a:t> 2012), Ottawa, ON, Canada, 2012, pp. 705-706, </a:t>
            </a:r>
            <a:r>
              <a:rPr lang="en-US" sz="1400" err="1">
                <a:latin typeface="Times New Roman"/>
                <a:cs typeface="Times New Roman"/>
              </a:rPr>
              <a:t>doi</a:t>
            </a:r>
            <a:r>
              <a:rPr lang="en-US" sz="1400">
                <a:latin typeface="Times New Roman"/>
                <a:cs typeface="Times New Roman"/>
              </a:rPr>
              <a:t>: 10.1109/CCGrid.2012.133.</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I. </a:t>
            </a:r>
            <a:r>
              <a:rPr lang="en-US" sz="1400" err="1">
                <a:latin typeface="Times New Roman"/>
                <a:cs typeface="Times New Roman"/>
              </a:rPr>
              <a:t>Mavroidis</a:t>
            </a:r>
            <a:r>
              <a:rPr lang="en-US" sz="1400">
                <a:latin typeface="Times New Roman"/>
                <a:cs typeface="Times New Roman"/>
              </a:rPr>
              <a:t>, I. </a:t>
            </a:r>
            <a:r>
              <a:rPr lang="en-US" sz="1400" err="1">
                <a:latin typeface="Times New Roman"/>
                <a:cs typeface="Times New Roman"/>
              </a:rPr>
              <a:t>Papaefstathiou</a:t>
            </a:r>
            <a:r>
              <a:rPr lang="en-US" sz="1400">
                <a:latin typeface="Times New Roman"/>
                <a:cs typeface="Times New Roman"/>
              </a:rPr>
              <a:t> and D. </a:t>
            </a:r>
            <a:r>
              <a:rPr lang="en-US" sz="1400" err="1">
                <a:latin typeface="Times New Roman"/>
                <a:cs typeface="Times New Roman"/>
              </a:rPr>
              <a:t>Pnevmatikatos</a:t>
            </a:r>
            <a:r>
              <a:rPr lang="en-US" sz="1400">
                <a:latin typeface="Times New Roman"/>
                <a:cs typeface="Times New Roman"/>
              </a:rPr>
              <a:t>, "Hardware Implementation of 2-Opt Local Search Algorithm for the Traveling Salesman Problem," 18th IEEE/IFIP International Workshop on Rapid System Prototyping (RSP '07), Porto </a:t>
            </a:r>
            <a:r>
              <a:rPr lang="en-US" sz="1400" err="1">
                <a:latin typeface="Times New Roman"/>
                <a:cs typeface="Times New Roman"/>
              </a:rPr>
              <a:t>alegre</a:t>
            </a:r>
            <a:r>
              <a:rPr lang="en-US" sz="1400">
                <a:latin typeface="Times New Roman"/>
                <a:cs typeface="Times New Roman"/>
              </a:rPr>
              <a:t>, Brazil, 2007, pp. 41-47, </a:t>
            </a:r>
            <a:r>
              <a:rPr lang="en-US" sz="1400" err="1">
                <a:latin typeface="Times New Roman"/>
                <a:cs typeface="Times New Roman"/>
              </a:rPr>
              <a:t>doi</a:t>
            </a:r>
            <a:r>
              <a:rPr lang="en-US" sz="1400">
                <a:latin typeface="Times New Roman"/>
                <a:cs typeface="Times New Roman"/>
              </a:rPr>
              <a:t>: 10.1109/RSP.2007.24. </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Y. Zhang, C. Wang, H. Li, X. Su, M. Zhao and N. Zhang, "An Improved 2-Opt and ACO Hybrid Algorithm for TSP," 2018 Eighth International Conference on Instrumentation &amp; Measurement, Computer, Communication and Control (IMCCC), Harbin, China, 2018, pp. 547-552, </a:t>
            </a:r>
            <a:r>
              <a:rPr lang="en-US" sz="1400" err="1">
                <a:latin typeface="Times New Roman"/>
                <a:cs typeface="Times New Roman"/>
              </a:rPr>
              <a:t>doi</a:t>
            </a:r>
            <a:r>
              <a:rPr lang="en-US" sz="1400">
                <a:latin typeface="Times New Roman"/>
                <a:cs typeface="Times New Roman"/>
              </a:rPr>
              <a:t>: 10.1109/IMCCC.2018.00121. </a:t>
            </a:r>
          </a:p>
          <a:p>
            <a:pPr marL="285750" indent="-285750">
              <a:buFont typeface="Arial"/>
              <a:buChar char="•"/>
            </a:pPr>
            <a:endParaRPr lang="en-US" sz="1400">
              <a:latin typeface="Times New Roman"/>
              <a:cs typeface="Times New Roman"/>
            </a:endParaRPr>
          </a:p>
          <a:p>
            <a:pPr marL="285750" indent="-285750">
              <a:buFont typeface="Arial"/>
              <a:buChar char="•"/>
            </a:pPr>
            <a:endParaRPr lang="en-US" sz="1400">
              <a:latin typeface="Times New Roman"/>
              <a:cs typeface="Dubai"/>
            </a:endParaRPr>
          </a:p>
          <a:p>
            <a:pPr marL="285750" indent="-285750">
              <a:buFont typeface="Arial"/>
              <a:buChar char="•"/>
            </a:pPr>
            <a:endParaRPr lang="en-US" sz="1400">
              <a:latin typeface="Times New Roman"/>
              <a:cs typeface="Dubai"/>
            </a:endParaRPr>
          </a:p>
          <a:p>
            <a:endParaRPr lang="en-US">
              <a:cs typeface="Dubai"/>
            </a:endParaRPr>
          </a:p>
        </p:txBody>
      </p:sp>
    </p:spTree>
    <p:extLst>
      <p:ext uri="{BB962C8B-B14F-4D97-AF65-F5344CB8AC3E}">
        <p14:creationId xmlns:p14="http://schemas.microsoft.com/office/powerpoint/2010/main" val="3543760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6AEFFD8-0AB3-78B7-8EF8-2363372FA1CF}"/>
              </a:ext>
            </a:extLst>
          </p:cNvPr>
          <p:cNvGraphicFramePr>
            <a:graphicFrameLocks noGrp="1"/>
          </p:cNvGraphicFramePr>
          <p:nvPr>
            <p:ph idx="1"/>
            <p:extLst>
              <p:ext uri="{D42A27DB-BD31-4B8C-83A1-F6EECF244321}">
                <p14:modId xmlns:p14="http://schemas.microsoft.com/office/powerpoint/2010/main" val="4069385968"/>
              </p:ext>
            </p:extLst>
          </p:nvPr>
        </p:nvGraphicFramePr>
        <p:xfrm>
          <a:off x="11205" y="0"/>
          <a:ext cx="12193073" cy="6924263"/>
        </p:xfrm>
        <a:graphic>
          <a:graphicData uri="http://schemas.openxmlformats.org/drawingml/2006/table">
            <a:tbl>
              <a:tblPr firstRow="1" bandRow="1">
                <a:tableStyleId>{5C22544A-7EE6-4342-B048-85BDC9FD1C3A}</a:tableStyleId>
              </a:tblPr>
              <a:tblGrid>
                <a:gridCol w="3764370">
                  <a:extLst>
                    <a:ext uri="{9D8B030D-6E8A-4147-A177-3AD203B41FA5}">
                      <a16:colId xmlns:a16="http://schemas.microsoft.com/office/drawing/2014/main" val="2538957939"/>
                    </a:ext>
                  </a:extLst>
                </a:gridCol>
                <a:gridCol w="8428703">
                  <a:extLst>
                    <a:ext uri="{9D8B030D-6E8A-4147-A177-3AD203B41FA5}">
                      <a16:colId xmlns:a16="http://schemas.microsoft.com/office/drawing/2014/main" val="2195740535"/>
                    </a:ext>
                  </a:extLst>
                </a:gridCol>
              </a:tblGrid>
              <a:tr h="349173">
                <a:tc>
                  <a:txBody>
                    <a:bodyPr/>
                    <a:lstStyle/>
                    <a:p>
                      <a:pPr lvl="0" algn="ctr">
                        <a:buNone/>
                      </a:pPr>
                      <a:r>
                        <a:rPr lang="en-US" sz="1800" b="1" i="0" u="none" strike="noStrike" baseline="0" noProof="0">
                          <a:solidFill>
                            <a:srgbClr val="FFFFFF"/>
                          </a:solidFill>
                          <a:highlight>
                            <a:srgbClr val="000000"/>
                          </a:highlight>
                          <a:latin typeface="Times New Roman"/>
                        </a:rPr>
                        <a:t>Team Member</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highlight>
                            <a:srgbClr val="000000"/>
                          </a:highlight>
                          <a:latin typeface="Times New Roman"/>
                        </a:rPr>
                        <a:t>Roles and Responsibilities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12361696"/>
                  </a:ext>
                </a:extLst>
              </a:tr>
              <a:tr h="1047519">
                <a:tc>
                  <a:txBody>
                    <a:bodyPr/>
                    <a:lstStyle/>
                    <a:p>
                      <a:pPr lvl="0">
                        <a:buNone/>
                      </a:pPr>
                      <a:r>
                        <a:rPr lang="en-US" sz="1600" b="0" i="0" u="none" strike="noStrike" noProof="0">
                          <a:solidFill>
                            <a:schemeClr val="bg1"/>
                          </a:solidFill>
                          <a:latin typeface="Times New Roman"/>
                        </a:rPr>
                        <a:t>                     </a:t>
                      </a:r>
                      <a:endParaRPr lang="en-US" sz="1600">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Aditi Patil </a:t>
                      </a:r>
                      <a:endParaRPr lang="en-US" sz="1600">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r>
                        <a:rPr lang="en-US" sz="1800" b="0" i="0" u="none" strike="noStrike" noProof="0">
                          <a:solidFill>
                            <a:srgbClr val="000000"/>
                          </a:solidFill>
                          <a:latin typeface="Times New Roman"/>
                        </a:rPr>
                        <a:t>Conducted comprehensive performance evaluation of 2-opt and nearest neighbor algorithm. Analyzed time and space complexity of both algorithms. Identified area of improvement from the existing solution based on results achieved from testing.</a:t>
                      </a:r>
                      <a:endParaRPr lang="en-US" sz="1800">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3765002226"/>
                  </a:ext>
                </a:extLst>
              </a:tr>
              <a:tr h="1441621">
                <a:tc>
                  <a:txBody>
                    <a:bodyPr/>
                    <a:lstStyle/>
                    <a:p>
                      <a:pPr lvl="0">
                        <a:buNone/>
                      </a:pPr>
                      <a:r>
                        <a:rPr lang="en-US" sz="1600" b="0" i="0" u="none" strike="noStrike" noProof="0">
                          <a:solidFill>
                            <a:schemeClr val="bg1"/>
                          </a:solidFill>
                          <a:latin typeface="Times New Roman"/>
                        </a:rPr>
                        <a:t>                </a:t>
                      </a:r>
                      <a:endParaRPr lang="en-US" sz="1600">
                        <a:solidFill>
                          <a:schemeClr val="bg1"/>
                        </a:solidFill>
                        <a:latin typeface="Times New Roman"/>
                      </a:endParaRPr>
                    </a:p>
                    <a:p>
                      <a:pPr lvl="0">
                        <a:buNone/>
                      </a:pPr>
                      <a:r>
                        <a:rPr lang="en-US" sz="1600" b="0" i="0" u="none" strike="noStrike" noProof="0">
                          <a:solidFill>
                            <a:schemeClr val="bg1"/>
                          </a:solidFill>
                          <a:latin typeface="Times New Roman"/>
                        </a:rPr>
                        <a:t>                Vinoothna </a:t>
                      </a:r>
                      <a:r>
                        <a:rPr lang="en-US" sz="1600" b="0" i="0" u="none" strike="noStrike" noProof="0" err="1">
                          <a:solidFill>
                            <a:schemeClr val="bg1"/>
                          </a:solidFill>
                          <a:latin typeface="Times New Roman"/>
                        </a:rPr>
                        <a:t>Dudam</a:t>
                      </a:r>
                      <a:endParaRPr lang="en-US" sz="1600" err="1">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r>
                        <a:rPr lang="en-IN" sz="1800" b="0" i="0" u="none" strike="noStrike" noProof="0" dirty="0">
                          <a:solidFill>
                            <a:srgbClr val="000000"/>
                          </a:solidFill>
                          <a:latin typeface="Times New Roman"/>
                        </a:rPr>
                        <a:t>Explored optimization techniques to enhance algorithm performance and developed an efficient Nearest </a:t>
                      </a:r>
                      <a:r>
                        <a:rPr lang="en-IN" sz="1800" b="0" i="0" u="none" strike="noStrike" noProof="0" dirty="0" err="1">
                          <a:solidFill>
                            <a:srgbClr val="000000"/>
                          </a:solidFill>
                          <a:latin typeface="Times New Roman"/>
                        </a:rPr>
                        <a:t>Neighbor</a:t>
                      </a:r>
                      <a:r>
                        <a:rPr lang="en-IN" sz="1800" b="0" i="0" u="none" strike="noStrike" noProof="0" dirty="0">
                          <a:solidFill>
                            <a:srgbClr val="000000"/>
                          </a:solidFill>
                          <a:latin typeface="Times New Roman"/>
                        </a:rPr>
                        <a:t> Algorithm for solving (TSP) and also Optimized execution time by implementing garbage collection management and optimizing distance calculations.</a:t>
                      </a:r>
                      <a:endParaRPr lang="en-US" sz="1800" b="0" i="0" u="none" strike="noStrike" noProof="0" dirty="0">
                        <a:solidFill>
                          <a:srgbClr val="000000"/>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3830171016"/>
                  </a:ext>
                </a:extLst>
              </a:tr>
              <a:tr h="1351520">
                <a:tc>
                  <a:txBody>
                    <a:bodyPr/>
                    <a:lstStyle/>
                    <a:p>
                      <a:pPr lvl="0">
                        <a:buNone/>
                      </a:pPr>
                      <a:r>
                        <a:rPr lang="en-US" sz="1600" b="0" i="0" u="none" strike="noStrike" noProof="0">
                          <a:solidFill>
                            <a:schemeClr val="bg1"/>
                          </a:solidFill>
                          <a:latin typeface="Times New Roman"/>
                        </a:rPr>
                        <a:t>               </a:t>
                      </a:r>
                      <a:endParaRPr lang="en-US" sz="1600">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Sai Sanjay Potluri</a:t>
                      </a:r>
                      <a:endParaRPr lang="en-US" sz="1600">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r>
                        <a:rPr lang="en-US" sz="1800" dirty="0">
                          <a:latin typeface="Times New Roman" panose="02020603050405020304" pitchFamily="18" charset="0"/>
                          <a:cs typeface="Times New Roman" panose="02020603050405020304" pitchFamily="18" charset="0"/>
                        </a:rPr>
                        <a:t>Implemented the 2-opt optimization algorithm to solve the Traveling Salesman Problem (TSP). The code reads a dataset of cities and their geographic coordinates, calculates the total distance of a tour using the Haversine formula, and iteratively improves the route by swapping city pairs for shorter paths. The program outputs the optimized city tour, the total distance traveled, the number of cities in the route, and the execution time.</a:t>
                      </a:r>
                      <a:endParaRPr lang="en-US" sz="1800" dirty="0">
                        <a:solidFill>
                          <a:schemeClr val="bg1"/>
                        </a:solidFill>
                        <a:latin typeface="Times New Roman" panose="02020603050405020304" pitchFamily="18" charset="0"/>
                        <a:cs typeface="Times New Roman" panose="02020603050405020304" pitchFamily="18" charset="0"/>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2204330751"/>
                  </a:ext>
                </a:extLst>
              </a:tr>
              <a:tr h="1334336">
                <a:tc>
                  <a:txBody>
                    <a:bodyPr/>
                    <a:lstStyle/>
                    <a:p>
                      <a:pPr lvl="0">
                        <a:buNone/>
                      </a:pPr>
                      <a:r>
                        <a:rPr lang="en-US" sz="1600" b="0" i="0" u="none" strike="noStrike" noProof="0">
                          <a:solidFill>
                            <a:schemeClr val="bg1"/>
                          </a:solidFill>
                          <a:latin typeface="Times New Roman"/>
                        </a:rPr>
                        <a:t>       </a:t>
                      </a:r>
                      <a:endParaRPr lang="en-US" sz="1600" err="1">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Chinmayee Krishna </a:t>
                      </a:r>
                      <a:r>
                        <a:rPr lang="en-US" sz="1600" b="0" i="0" u="none" strike="noStrike" noProof="0" err="1">
                          <a:solidFill>
                            <a:schemeClr val="bg1"/>
                          </a:solidFill>
                          <a:latin typeface="Times New Roman"/>
                        </a:rPr>
                        <a:t>Sriramoju</a:t>
                      </a:r>
                      <a:endParaRPr lang="en-US" sz="1600" err="1">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endParaRPr lang="en-IN" sz="1800" b="0" i="0" u="none" strike="noStrike" noProof="0">
                        <a:solidFill>
                          <a:srgbClr val="000000"/>
                        </a:solidFill>
                        <a:latin typeface="Times New Roman"/>
                      </a:endParaRPr>
                    </a:p>
                    <a:p>
                      <a:pPr lvl="0">
                        <a:buNone/>
                      </a:pPr>
                      <a:r>
                        <a:rPr lang="en-IN" sz="1800" b="0" i="0" u="none" strike="noStrike" noProof="0">
                          <a:solidFill>
                            <a:srgbClr val="000000"/>
                          </a:solidFill>
                          <a:latin typeface="Times New Roman"/>
                        </a:rPr>
                        <a:t>Explored various datasets and created one for this project. Researched different methods for calculating distances involving negative coordinates. Additionally, developed code for distance computation and read the dataset files.</a:t>
                      </a:r>
                      <a:endParaRPr lang="en-US" sz="1800" b="0" i="0" u="none" strike="noStrike" noProof="0">
                        <a:solidFill>
                          <a:srgbClr val="000000"/>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88248373"/>
                  </a:ext>
                </a:extLst>
              </a:tr>
              <a:tr h="1271987">
                <a:tc>
                  <a:txBody>
                    <a:bodyPr/>
                    <a:lstStyle/>
                    <a:p>
                      <a:pPr lvl="0">
                        <a:buNone/>
                      </a:pPr>
                      <a:r>
                        <a:rPr lang="en-US" sz="1600" b="0" i="0" u="none" strike="noStrike" noProof="0">
                          <a:solidFill>
                            <a:schemeClr val="bg1"/>
                          </a:solidFill>
                          <a:latin typeface="Times New Roman"/>
                        </a:rPr>
                        <a:t>                   </a:t>
                      </a:r>
                      <a:endParaRPr lang="en-US" sz="1600" err="1">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Hema </a:t>
                      </a:r>
                      <a:r>
                        <a:rPr lang="en-US" sz="1600" b="0" i="0" u="none" strike="noStrike" noProof="0" err="1">
                          <a:solidFill>
                            <a:schemeClr val="bg1"/>
                          </a:solidFill>
                          <a:latin typeface="Times New Roman"/>
                        </a:rPr>
                        <a:t>Kanjula</a:t>
                      </a:r>
                      <a:endParaRPr lang="en-US" sz="1600" err="1">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lgn="l">
                        <a:buNone/>
                      </a:pPr>
                      <a:r>
                        <a:rPr lang="en-IN" sz="1800" b="0" i="0" u="none" strike="noStrike" noProof="0" dirty="0">
                          <a:solidFill>
                            <a:srgbClr val="000000"/>
                          </a:solidFill>
                          <a:latin typeface="Times New Roman"/>
                        </a:rPr>
                        <a:t>Conducted in-depth research on Dynamic Programming focusing on its advantages and addressing its limitations by integrating the Nearest </a:t>
                      </a:r>
                      <a:r>
                        <a:rPr lang="en-IN" sz="1800" b="0" i="0" u="none" strike="noStrike" noProof="0" dirty="0" err="1">
                          <a:solidFill>
                            <a:srgbClr val="000000"/>
                          </a:solidFill>
                          <a:latin typeface="Times New Roman"/>
                        </a:rPr>
                        <a:t>Neighbor</a:t>
                      </a:r>
                      <a:r>
                        <a:rPr lang="en-IN" sz="1800" b="0" i="0" u="none" strike="noStrike" noProof="0" dirty="0">
                          <a:solidFill>
                            <a:srgbClr val="000000"/>
                          </a:solidFill>
                          <a:latin typeface="Times New Roman"/>
                        </a:rPr>
                        <a:t> (NN) heuristic. Investigated on 2-opt optimization technique to refine the NN-generated solutions, reducing the overall travel distance and improving efficiency.</a:t>
                      </a:r>
                      <a:endParaRPr lang="en-US" sz="1800" b="0" i="0" u="none" strike="noStrike" noProof="0" dirty="0">
                        <a:solidFill>
                          <a:srgbClr val="000000"/>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3568090993"/>
                  </a:ext>
                </a:extLst>
              </a:tr>
            </a:tbl>
          </a:graphicData>
        </a:graphic>
      </p:graphicFrame>
    </p:spTree>
    <p:extLst>
      <p:ext uri="{BB962C8B-B14F-4D97-AF65-F5344CB8AC3E}">
        <p14:creationId xmlns:p14="http://schemas.microsoft.com/office/powerpoint/2010/main" val="279917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D938-98D8-34CB-56FE-6400F34B6111}"/>
              </a:ext>
            </a:extLst>
          </p:cNvPr>
          <p:cNvSpPr>
            <a:spLocks noGrp="1"/>
          </p:cNvSpPr>
          <p:nvPr>
            <p:ph type="title"/>
          </p:nvPr>
        </p:nvSpPr>
        <p:spPr>
          <a:xfrm>
            <a:off x="913795" y="1526060"/>
            <a:ext cx="10353762" cy="3893407"/>
          </a:xfrm>
        </p:spPr>
        <p:txBody>
          <a:bodyPr>
            <a:normAutofit/>
          </a:bodyPr>
          <a:lstStyle/>
          <a:p>
            <a:r>
              <a:rPr lang="en-US" sz="75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rPr>
              <a:t>THANK  YOU</a:t>
            </a:r>
          </a:p>
        </p:txBody>
      </p:sp>
    </p:spTree>
    <p:extLst>
      <p:ext uri="{BB962C8B-B14F-4D97-AF65-F5344CB8AC3E}">
        <p14:creationId xmlns:p14="http://schemas.microsoft.com/office/powerpoint/2010/main" val="2993292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EA83B-03B5-9A8A-FC08-09D1BEBD259C}"/>
              </a:ext>
            </a:extLst>
          </p:cNvPr>
          <p:cNvSpPr>
            <a:spLocks noGrp="1"/>
          </p:cNvSpPr>
          <p:nvPr>
            <p:ph type="title"/>
          </p:nvPr>
        </p:nvSpPr>
        <p:spPr>
          <a:xfrm>
            <a:off x="913795" y="609599"/>
            <a:ext cx="6709180" cy="1481150"/>
          </a:xfrm>
        </p:spPr>
        <p:txBody>
          <a:bodyPr>
            <a:noAutofit/>
          </a:bodyPr>
          <a:lstStyle/>
          <a:p>
            <a:r>
              <a:rPr lang="en-US" sz="5400"/>
              <a:t>Problem Statement</a:t>
            </a:r>
            <a:endParaRPr lang="en-US" sz="54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3" name="Content Placeholder 2">
            <a:extLst>
              <a:ext uri="{FF2B5EF4-FFF2-40B4-BE49-F238E27FC236}">
                <a16:creationId xmlns:a16="http://schemas.microsoft.com/office/drawing/2014/main" id="{1D1DC432-F602-2291-D38B-419AC6FCA975}"/>
              </a:ext>
            </a:extLst>
          </p:cNvPr>
          <p:cNvSpPr>
            <a:spLocks noGrp="1"/>
          </p:cNvSpPr>
          <p:nvPr>
            <p:ph idx="1"/>
          </p:nvPr>
        </p:nvSpPr>
        <p:spPr>
          <a:xfrm>
            <a:off x="913795" y="1980074"/>
            <a:ext cx="6298538" cy="4241764"/>
          </a:xfrm>
        </p:spPr>
        <p:txBody>
          <a:bodyPr anchor="ctr">
            <a:noAutofit/>
          </a:bodyPr>
          <a:lstStyle/>
          <a:p>
            <a:pPr marL="37465" indent="0" algn="just">
              <a:buNone/>
            </a:pPr>
            <a:r>
              <a:rPr lang="en-US" sz="18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rPr>
              <a:t>Optimizing the traditional Travelling Salesman Problem’s algorithm using dynamic programming and nearest neighbor. We will take a public dataset containing the geographical coordinates of cities and calculate the shortest distance between all the cities in the TSP dataset. The motivation behind this project stems from the need to enhance the efficiency of traditional TSP algorithms, which are computationally intensive, particularly as the number of cities increases and reduce the shortest distance between them. The goal is to efficiently reduce the computational time required to find the shortest path between all cities, and output the shortest distance as the result.</a:t>
            </a:r>
            <a:endParaRPr lang="en-US" sz="1800">
              <a:ln>
                <a:solidFill>
                  <a:srgbClr val="000000">
                    <a:lumMod val="75000"/>
                    <a:lumOff val="25000"/>
                    <a:alpha val="10000"/>
                  </a:srgbClr>
                </a:solidFill>
              </a:ln>
              <a:effectLst>
                <a:outerShdw blurRad="9525" dist="25400" dir="14640000" algn="tl" rotWithShape="0">
                  <a:srgbClr val="000000">
                    <a:alpha val="30000"/>
                  </a:srgbClr>
                </a:outerShdw>
              </a:effectLst>
              <a:cs typeface="Dubai" panose="02040603050505030304"/>
            </a:endParaRPr>
          </a:p>
        </p:txBody>
      </p:sp>
      <p:pic>
        <p:nvPicPr>
          <p:cNvPr id="5" name="Picture 4" descr="Complex maths formulae on a blackboard">
            <a:extLst>
              <a:ext uri="{FF2B5EF4-FFF2-40B4-BE49-F238E27FC236}">
                <a16:creationId xmlns:a16="http://schemas.microsoft.com/office/drawing/2014/main" id="{4B809272-7BE5-0544-C521-E7FDCA31C75C}"/>
              </a:ext>
            </a:extLst>
          </p:cNvPr>
          <p:cNvPicPr>
            <a:picLocks noChangeAspect="1"/>
          </p:cNvPicPr>
          <p:nvPr/>
        </p:nvPicPr>
        <p:blipFill>
          <a:blip r:embed="rId3"/>
          <a:srcRect l="32630" r="18706"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914774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Blue arrows pointing at a red button">
            <a:extLst>
              <a:ext uri="{FF2B5EF4-FFF2-40B4-BE49-F238E27FC236}">
                <a16:creationId xmlns:a16="http://schemas.microsoft.com/office/drawing/2014/main" id="{25AB95B0-C794-3C7C-4EA3-24478F66B416}"/>
              </a:ext>
            </a:extLst>
          </p:cNvPr>
          <p:cNvPicPr>
            <a:picLocks noChangeAspect="1"/>
          </p:cNvPicPr>
          <p:nvPr/>
        </p:nvPicPr>
        <p:blipFill>
          <a:blip r:embed="rId3">
            <a:alphaModFix/>
          </a:blip>
          <a:srcRect t="10826" b="4904"/>
          <a:stretch/>
        </p:blipFill>
        <p:spPr>
          <a:xfrm>
            <a:off x="-356560" y="-135976"/>
            <a:ext cx="12635624" cy="7107540"/>
          </a:xfrm>
          <a:prstGeom prst="rect">
            <a:avLst/>
          </a:prstGeom>
        </p:spPr>
      </p:pic>
      <p:sp>
        <p:nvSpPr>
          <p:cNvPr id="9" name="Rectangle 8">
            <a:extLst>
              <a:ext uri="{FF2B5EF4-FFF2-40B4-BE49-F238E27FC236}">
                <a16:creationId xmlns:a16="http://schemas.microsoft.com/office/drawing/2014/main" id="{D221F0D2-C3E4-45CA-9D1A-64403639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FFBD3B-C2F2-321D-9941-1D0C5B3AE2BE}"/>
              </a:ext>
            </a:extLst>
          </p:cNvPr>
          <p:cNvSpPr/>
          <p:nvPr/>
        </p:nvSpPr>
        <p:spPr>
          <a:xfrm>
            <a:off x="-356560" y="-124770"/>
            <a:ext cx="12635624" cy="7428406"/>
          </a:xfrm>
          <a:prstGeom prst="rect">
            <a:avLst/>
          </a:prstGeom>
          <a:solidFill>
            <a:schemeClr val="dk1">
              <a:alpha val="58000"/>
            </a:schemeClr>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600">
              <a:latin typeface="Times New Roman"/>
              <a:cs typeface="Times New Roman"/>
            </a:endParaRPr>
          </a:p>
        </p:txBody>
      </p:sp>
      <p:sp>
        <p:nvSpPr>
          <p:cNvPr id="2" name="Title 1">
            <a:extLst>
              <a:ext uri="{FF2B5EF4-FFF2-40B4-BE49-F238E27FC236}">
                <a16:creationId xmlns:a16="http://schemas.microsoft.com/office/drawing/2014/main" id="{A9454C66-44FE-3783-5318-4B555AFF52BE}"/>
              </a:ext>
            </a:extLst>
          </p:cNvPr>
          <p:cNvSpPr>
            <a:spLocks noGrp="1"/>
          </p:cNvSpPr>
          <p:nvPr>
            <p:ph type="title"/>
          </p:nvPr>
        </p:nvSpPr>
        <p:spPr>
          <a:xfrm>
            <a:off x="1375982" y="-124770"/>
            <a:ext cx="9440034" cy="1591964"/>
          </a:xfrm>
        </p:spPr>
        <p:txBody>
          <a:bodyPr vert="horz" lIns="91440" tIns="45720" rIns="91440" bIns="45720" rtlCol="0" anchor="b">
            <a:normAutofit/>
          </a:bodyPr>
          <a:lstStyle/>
          <a:p>
            <a:r>
              <a:rPr lang="en-US" sz="5400">
                <a:solidFill>
                  <a:schemeClr val="tx1"/>
                </a:solidFill>
              </a:rPr>
              <a:t>Introduction</a:t>
            </a:r>
            <a:endParaRPr lang="en-US" sz="5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102537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erial perspective of highway with one miniature auto">
            <a:extLst>
              <a:ext uri="{FF2B5EF4-FFF2-40B4-BE49-F238E27FC236}">
                <a16:creationId xmlns:a16="http://schemas.microsoft.com/office/drawing/2014/main" id="{645D7CB9-1521-E54B-2954-79265C3EE1C3}"/>
              </a:ext>
            </a:extLst>
          </p:cNvPr>
          <p:cNvPicPr>
            <a:picLocks noChangeAspect="1"/>
          </p:cNvPicPr>
          <p:nvPr/>
        </p:nvPicPr>
        <p:blipFill>
          <a:blip r:embed="rId2">
            <a:alphaModFix amt="25000"/>
          </a:blip>
          <a:srcRect t="6336" b="9395"/>
          <a:stretch/>
        </p:blipFill>
        <p:spPr>
          <a:xfrm>
            <a:off x="-10277" y="10"/>
            <a:ext cx="12191980" cy="6857990"/>
          </a:xfrm>
          <a:prstGeom prst="rect">
            <a:avLst/>
          </a:prstGeom>
        </p:spPr>
      </p:pic>
      <p:sp>
        <p:nvSpPr>
          <p:cNvPr id="2" name="Title 1">
            <a:extLst>
              <a:ext uri="{FF2B5EF4-FFF2-40B4-BE49-F238E27FC236}">
                <a16:creationId xmlns:a16="http://schemas.microsoft.com/office/drawing/2014/main" id="{D621742B-AB24-C494-8493-14DAA8C8FF62}"/>
              </a:ext>
            </a:extLst>
          </p:cNvPr>
          <p:cNvSpPr>
            <a:spLocks noGrp="1"/>
          </p:cNvSpPr>
          <p:nvPr>
            <p:ph type="title"/>
          </p:nvPr>
        </p:nvSpPr>
        <p:spPr>
          <a:xfrm>
            <a:off x="913795" y="259492"/>
            <a:ext cx="10353762" cy="1257300"/>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rPr>
              <a:t>Haversine Distance</a:t>
            </a:r>
          </a:p>
        </p:txBody>
      </p:sp>
      <p:sp>
        <p:nvSpPr>
          <p:cNvPr id="8" name="Content Placeholder 7">
            <a:extLst>
              <a:ext uri="{FF2B5EF4-FFF2-40B4-BE49-F238E27FC236}">
                <a16:creationId xmlns:a16="http://schemas.microsoft.com/office/drawing/2014/main" id="{0E4E2910-2969-4170-0F8C-05043A0BED28}"/>
              </a:ext>
            </a:extLst>
          </p:cNvPr>
          <p:cNvSpPr>
            <a:spLocks noGrp="1"/>
          </p:cNvSpPr>
          <p:nvPr>
            <p:ph idx="1"/>
          </p:nvPr>
        </p:nvSpPr>
        <p:spPr>
          <a:xfrm>
            <a:off x="913795" y="1695451"/>
            <a:ext cx="10353762" cy="4734180"/>
          </a:xfrm>
        </p:spPr>
        <p:txBody>
          <a:bodyPr anchor="ctr">
            <a:normAutofit/>
          </a:bodyPr>
          <a:lstStyle/>
          <a:p>
            <a:pPr indent="-305435"/>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Calculates the distance between two points on the surface of a sphere, considering its curvature</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Commonly used in navigation, geolocation.</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The Haversine formula is expressed as follows:</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lgn="just">
              <a:buNone/>
            </a:pPr>
            <a:endPar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endPar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lgn="just">
              <a:buNone/>
            </a:pP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  where,</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buNone/>
            </a:pP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t>
            </a:r>
            <a:r>
              <a:rPr lang="en-IN" sz="20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Δlat</a:t>
            </a: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and </a:t>
            </a:r>
            <a:r>
              <a:rPr lang="en-IN" sz="20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Δlon</a:t>
            </a: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are the differences in latitudes and longitudes between the two points.</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buNone/>
            </a:pP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   R is the Earth's radius (mean radius ≈ 6371 km).</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More accurate distance compared to Euclidean calculations.</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p:txBody>
      </p:sp>
      <p:pic>
        <p:nvPicPr>
          <p:cNvPr id="3" name="Picture 2" descr="A black text on a white background&#10;&#10;Description automatically generated">
            <a:extLst>
              <a:ext uri="{FF2B5EF4-FFF2-40B4-BE49-F238E27FC236}">
                <a16:creationId xmlns:a16="http://schemas.microsoft.com/office/drawing/2014/main" id="{07953E0A-348D-3B18-9C32-F7D79F3B3C95}"/>
              </a:ext>
            </a:extLst>
          </p:cNvPr>
          <p:cNvPicPr>
            <a:picLocks noChangeAspect="1"/>
          </p:cNvPicPr>
          <p:nvPr/>
        </p:nvPicPr>
        <p:blipFill>
          <a:blip r:embed="rId3"/>
          <a:stretch>
            <a:fillRect/>
          </a:stretch>
        </p:blipFill>
        <p:spPr>
          <a:xfrm>
            <a:off x="2120268" y="3571286"/>
            <a:ext cx="6413047" cy="685138"/>
          </a:xfrm>
          <a:prstGeom prst="rect">
            <a:avLst/>
          </a:prstGeom>
        </p:spPr>
      </p:pic>
    </p:spTree>
    <p:extLst>
      <p:ext uri="{BB962C8B-B14F-4D97-AF65-F5344CB8AC3E}">
        <p14:creationId xmlns:p14="http://schemas.microsoft.com/office/powerpoint/2010/main" val="221628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629DA45-E4E2-1046-1058-8818D3467D4D}"/>
              </a:ext>
            </a:extLst>
          </p:cNvPr>
          <p:cNvSpPr>
            <a:spLocks noGrp="1"/>
          </p:cNvSpPr>
          <p:nvPr>
            <p:ph type="title"/>
          </p:nvPr>
        </p:nvSpPr>
        <p:spPr>
          <a:xfrm>
            <a:off x="337148" y="643465"/>
            <a:ext cx="3959286" cy="1561105"/>
          </a:xfrm>
        </p:spPr>
        <p:txBody>
          <a:bodyPr>
            <a:normAutofit/>
          </a:bodyPr>
          <a:lstStyle/>
          <a:p>
            <a:pPr algn="l"/>
            <a:r>
              <a:rPr lang="en-US" sz="48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rPr>
              <a:t>Dataset Descriptio</a:t>
            </a:r>
            <a:r>
              <a:rPr lang="en-US" sz="4200" b="1">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rPr>
              <a:t>n </a:t>
            </a:r>
          </a:p>
        </p:txBody>
      </p:sp>
      <p:sp>
        <p:nvSpPr>
          <p:cNvPr id="8" name="Content Placeholder 7">
            <a:extLst>
              <a:ext uri="{FF2B5EF4-FFF2-40B4-BE49-F238E27FC236}">
                <a16:creationId xmlns:a16="http://schemas.microsoft.com/office/drawing/2014/main" id="{CE799F5A-A456-FF03-AD5B-0FF0824BEFB2}"/>
              </a:ext>
            </a:extLst>
          </p:cNvPr>
          <p:cNvSpPr>
            <a:spLocks noGrp="1"/>
          </p:cNvSpPr>
          <p:nvPr>
            <p:ph idx="1"/>
          </p:nvPr>
        </p:nvSpPr>
        <p:spPr>
          <a:xfrm>
            <a:off x="161506" y="2401612"/>
            <a:ext cx="4132439" cy="3966235"/>
          </a:xfrm>
        </p:spPr>
        <p:txBody>
          <a:bodyPr vert="horz" lIns="91440" tIns="45720" rIns="91440" bIns="45720" rtlCol="0" anchor="t">
            <a:noAutofit/>
          </a:bodyPr>
          <a:lstStyle/>
          <a:p>
            <a:pPr marL="380365" indent="-342900"/>
            <a:r>
              <a:rPr lang="en-US"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Dubai"/>
              </a:rPr>
              <a:t>Contains information about 50 U.S. states</a:t>
            </a:r>
            <a:endParaRPr lang="en-US">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cs typeface="Dubai"/>
            </a:endParaRPr>
          </a:p>
          <a:p>
            <a:pPr marL="380365" indent="-342900"/>
            <a:r>
              <a:rPr lang="en-US"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Dubai"/>
              </a:rPr>
              <a:t>Includes names and geographical coordinates</a:t>
            </a:r>
          </a:p>
          <a:p>
            <a:pPr marL="380365" indent="-342900"/>
            <a:r>
              <a:rPr lang="en-IN"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Times New Roman"/>
              </a:rPr>
              <a:t>The dataset was chosen , as it provides the necessary geographical information to compute distances between various locations</a:t>
            </a:r>
            <a:endParaRPr lang="en-US"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Dubai"/>
            </a:endParaRPr>
          </a:p>
          <a:p>
            <a:pPr marL="380365" indent="-342900"/>
            <a:endParaRPr lang="en-IN"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Times New Roman"/>
            </a:endParaRPr>
          </a:p>
          <a:p>
            <a:pPr marL="380365" indent="-342900"/>
            <a:endParaRPr lang="en-IN"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Times New Roman"/>
            </a:endParaRPr>
          </a:p>
          <a:p>
            <a:pPr indent="-305435"/>
            <a:endParaRPr lang="en-IN"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a:p>
            <a:pPr indent="-305435"/>
            <a:endParaRPr lang="en-IN"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a:p>
            <a:pPr marL="37465" indent="0">
              <a:buNone/>
            </a:pPr>
            <a:endParaRPr lang="en-IN"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p:txBody>
      </p:sp>
      <p:pic>
        <p:nvPicPr>
          <p:cNvPr id="7" name="Picture 6" descr="A computer screen shot of a program&#10;&#10;Description automatically generated">
            <a:extLst>
              <a:ext uri="{FF2B5EF4-FFF2-40B4-BE49-F238E27FC236}">
                <a16:creationId xmlns:a16="http://schemas.microsoft.com/office/drawing/2014/main" id="{B11ECE56-981B-A34C-FB76-22B59E0E1331}"/>
              </a:ext>
            </a:extLst>
          </p:cNvPr>
          <p:cNvPicPr>
            <a:picLocks noChangeAspect="1"/>
          </p:cNvPicPr>
          <p:nvPr/>
        </p:nvPicPr>
        <p:blipFill>
          <a:blip r:embed="rId3"/>
          <a:stretch>
            <a:fillRect/>
          </a:stretch>
        </p:blipFill>
        <p:spPr>
          <a:xfrm>
            <a:off x="4477834" y="228600"/>
            <a:ext cx="7505888" cy="6400801"/>
          </a:xfrm>
          <a:prstGeom prst="rect">
            <a:avLst/>
          </a:prstGeom>
        </p:spPr>
      </p:pic>
    </p:spTree>
    <p:extLst>
      <p:ext uri="{BB962C8B-B14F-4D97-AF65-F5344CB8AC3E}">
        <p14:creationId xmlns:p14="http://schemas.microsoft.com/office/powerpoint/2010/main" val="1684695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5F0D-A0AF-7265-8BC0-AD1207A0D174}"/>
              </a:ext>
            </a:extLst>
          </p:cNvPr>
          <p:cNvSpPr>
            <a:spLocks noGrp="1"/>
          </p:cNvSpPr>
          <p:nvPr>
            <p:ph type="title"/>
          </p:nvPr>
        </p:nvSpPr>
        <p:spPr>
          <a:xfrm>
            <a:off x="913795" y="609600"/>
            <a:ext cx="10353762" cy="909918"/>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Nearest Neighbor</a:t>
            </a:r>
            <a:endParaRPr lang="en-US" sz="48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3" name="Content Placeholder 2">
            <a:extLst>
              <a:ext uri="{FF2B5EF4-FFF2-40B4-BE49-F238E27FC236}">
                <a16:creationId xmlns:a16="http://schemas.microsoft.com/office/drawing/2014/main" id="{424BCBA2-F3C1-9382-91D5-B93D3799E160}"/>
              </a:ext>
            </a:extLst>
          </p:cNvPr>
          <p:cNvSpPr>
            <a:spLocks noGrp="1"/>
          </p:cNvSpPr>
          <p:nvPr>
            <p:ph idx="1"/>
          </p:nvPr>
        </p:nvSpPr>
        <p:spPr>
          <a:xfrm>
            <a:off x="913795" y="1885861"/>
            <a:ext cx="10353762" cy="3905338"/>
          </a:xfrm>
        </p:spPr>
        <p:txBody>
          <a:bodyPr vert="horz" lIns="91440" tIns="45720" rIns="91440" bIns="45720" rtlCol="0" anchor="t">
            <a:noAutofit/>
          </a:bodyPr>
          <a:lstStyle/>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The Nearest Neighbor Algorithm is an </a:t>
            </a:r>
            <a:r>
              <a:rPr lang="en-IN" sz="20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opmistic</a:t>
            </a: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method for solving the Traveling Salesman Problem (TSP). The algorithm works by starting at a random city and repeatedly choosing the closest unvisited city until all cities have been visited. The algorithm then returns to the starting city to complete the tour. </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The Nearest Neighbor Algorithm has several advantages, including being memory efficient, requiring minimal memory, and being suitable for environments with limited memory resources. </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Additionally, the algorithm has transparent decision-making, is straightforward and easy to understand, and has incremental update capability, allowing it to adopt changes without requiring a complete re-run. The Nearest Neighbor Algorithm is a greedy algorithm, making the locally optimal choice at each step with the intent of finding the overall optimal solution.</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p:txBody>
      </p:sp>
    </p:spTree>
    <p:extLst>
      <p:ext uri="{BB962C8B-B14F-4D97-AF65-F5344CB8AC3E}">
        <p14:creationId xmlns:p14="http://schemas.microsoft.com/office/powerpoint/2010/main" val="225713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0FA978E-3433-4FB3-9C00-62D74DA67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796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9AEA596-BEC4-EAB9-E4AF-1CE370DD7317}"/>
              </a:ext>
            </a:extLst>
          </p:cNvPr>
          <p:cNvSpPr>
            <a:spLocks noGrp="1"/>
          </p:cNvSpPr>
          <p:nvPr>
            <p:ph type="title"/>
          </p:nvPr>
        </p:nvSpPr>
        <p:spPr>
          <a:xfrm>
            <a:off x="966157" y="1134737"/>
            <a:ext cx="3485073" cy="2666807"/>
          </a:xfrm>
        </p:spPr>
        <p:txBody>
          <a:bodyPr vert="horz" lIns="91440" tIns="45720" rIns="91440" bIns="45720" rtlCol="0" anchor="b">
            <a:normAutofit/>
          </a:bodyPr>
          <a:lstStyle/>
          <a:p>
            <a:pPr algn="l"/>
            <a:r>
              <a:rPr lang="en-US" sz="4000" dirty="0"/>
              <a:t>Nearest </a:t>
            </a:r>
            <a:br>
              <a:rPr lang="en-US" sz="4000" dirty="0"/>
            </a:br>
            <a:r>
              <a:rPr lang="en-US" sz="4000" dirty="0"/>
              <a:t>Neighbor Code</a:t>
            </a:r>
          </a:p>
        </p:txBody>
      </p:sp>
      <p:pic>
        <p:nvPicPr>
          <p:cNvPr id="5" name="Picture 4">
            <a:extLst>
              <a:ext uri="{FF2B5EF4-FFF2-40B4-BE49-F238E27FC236}">
                <a16:creationId xmlns:a16="http://schemas.microsoft.com/office/drawing/2014/main" id="{83537582-6284-D11B-6D6B-B38870DFF7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t="28685" b="13623"/>
          <a:stretch/>
        </p:blipFill>
        <p:spPr>
          <a:xfrm>
            <a:off x="5066573" y="2586608"/>
            <a:ext cx="3080113" cy="1732554"/>
          </a:xfrm>
          <a:prstGeom prst="rect">
            <a:avLst/>
          </a:prstGeom>
        </p:spPr>
      </p:pic>
      <p:pic>
        <p:nvPicPr>
          <p:cNvPr id="8" name="Content Placeholder 7" descr="A screenshot of a computer program&#10;&#10;Description automatically generated">
            <a:extLst>
              <a:ext uri="{FF2B5EF4-FFF2-40B4-BE49-F238E27FC236}">
                <a16:creationId xmlns:a16="http://schemas.microsoft.com/office/drawing/2014/main" id="{FBD891EB-D3D3-049B-45CA-052E88D893B9}"/>
              </a:ext>
            </a:extLst>
          </p:cNvPr>
          <p:cNvPicPr>
            <a:picLocks noChangeAspect="1"/>
          </p:cNvPicPr>
          <p:nvPr/>
        </p:nvPicPr>
        <p:blipFill>
          <a:blip r:embed="rId5"/>
          <a:stretch>
            <a:fillRect/>
          </a:stretch>
        </p:blipFill>
        <p:spPr>
          <a:xfrm>
            <a:off x="5066357" y="157958"/>
            <a:ext cx="6682298" cy="6659126"/>
          </a:xfrm>
          <a:prstGeom prst="rect">
            <a:avLst/>
          </a:prstGeom>
        </p:spPr>
      </p:pic>
    </p:spTree>
    <p:extLst>
      <p:ext uri="{BB962C8B-B14F-4D97-AF65-F5344CB8AC3E}">
        <p14:creationId xmlns:p14="http://schemas.microsoft.com/office/powerpoint/2010/main" val="826973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0FA978E-3433-4FB3-9C00-62D74DA67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796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9AEA596-BEC4-EAB9-E4AF-1CE370DD7317}"/>
              </a:ext>
            </a:extLst>
          </p:cNvPr>
          <p:cNvSpPr>
            <a:spLocks noGrp="1"/>
          </p:cNvSpPr>
          <p:nvPr>
            <p:ph type="title"/>
          </p:nvPr>
        </p:nvSpPr>
        <p:spPr>
          <a:xfrm>
            <a:off x="966157" y="1696614"/>
            <a:ext cx="2900104" cy="1758566"/>
          </a:xfrm>
        </p:spPr>
        <p:txBody>
          <a:bodyPr vert="horz" lIns="91440" tIns="45720" rIns="91440" bIns="45720" rtlCol="0" anchor="b">
            <a:normAutofit/>
          </a:bodyPr>
          <a:lstStyle/>
          <a:p>
            <a:pPr algn="l"/>
            <a:r>
              <a:rPr lang="en-US" sz="4000"/>
              <a:t>Nearest Neighbor Code</a:t>
            </a:r>
          </a:p>
        </p:txBody>
      </p:sp>
      <p:pic>
        <p:nvPicPr>
          <p:cNvPr id="5" name="Picture 4">
            <a:extLst>
              <a:ext uri="{FF2B5EF4-FFF2-40B4-BE49-F238E27FC236}">
                <a16:creationId xmlns:a16="http://schemas.microsoft.com/office/drawing/2014/main" id="{83537582-6284-D11B-6D6B-B38870DFF79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t="28685" b="13623"/>
          <a:stretch/>
        </p:blipFill>
        <p:spPr>
          <a:xfrm>
            <a:off x="5066573" y="2586608"/>
            <a:ext cx="3080113" cy="1732554"/>
          </a:xfrm>
          <a:prstGeom prst="rect">
            <a:avLst/>
          </a:prstGeom>
        </p:spPr>
      </p:pic>
      <p:pic>
        <p:nvPicPr>
          <p:cNvPr id="6" name="Content Placeholder 5" descr="A screen shot of a computer program&#10;&#10;Description automatically generated">
            <a:extLst>
              <a:ext uri="{FF2B5EF4-FFF2-40B4-BE49-F238E27FC236}">
                <a16:creationId xmlns:a16="http://schemas.microsoft.com/office/drawing/2014/main" id="{A35F1E60-4AA3-F0E9-60B1-3A63AF2A9C0D}"/>
              </a:ext>
            </a:extLst>
          </p:cNvPr>
          <p:cNvPicPr>
            <a:picLocks noGrp="1" noChangeAspect="1"/>
          </p:cNvPicPr>
          <p:nvPr>
            <p:ph idx="1"/>
          </p:nvPr>
        </p:nvPicPr>
        <p:blipFill>
          <a:blip r:embed="rId4"/>
          <a:stretch>
            <a:fillRect/>
          </a:stretch>
        </p:blipFill>
        <p:spPr>
          <a:xfrm>
            <a:off x="5066357" y="161801"/>
            <a:ext cx="6651510" cy="6697622"/>
          </a:xfrm>
          <a:prstGeom prst="rect">
            <a:avLst/>
          </a:prstGeom>
        </p:spPr>
      </p:pic>
    </p:spTree>
    <p:extLst>
      <p:ext uri="{BB962C8B-B14F-4D97-AF65-F5344CB8AC3E}">
        <p14:creationId xmlns:p14="http://schemas.microsoft.com/office/powerpoint/2010/main" val="31629122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31241B"/>
      </a:dk2>
      <a:lt2>
        <a:srgbClr val="F0F3F2"/>
      </a:lt2>
      <a:accent1>
        <a:srgbClr val="C34D6A"/>
      </a:accent1>
      <a:accent2>
        <a:srgbClr val="B13B8A"/>
      </a:accent2>
      <a:accent3>
        <a:srgbClr val="B94DC3"/>
      </a:accent3>
      <a:accent4>
        <a:srgbClr val="763BB1"/>
      </a:accent4>
      <a:accent5>
        <a:srgbClr val="564DC3"/>
      </a:accent5>
      <a:accent6>
        <a:srgbClr val="3B62B1"/>
      </a:accent6>
      <a:hlink>
        <a:srgbClr val="785DC9"/>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1582</Words>
  <Application>Microsoft Macintosh PowerPoint</Application>
  <PresentationFormat>Widescreen</PresentationFormat>
  <Paragraphs>143</Paragraphs>
  <Slides>20</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Arial</vt:lpstr>
      <vt:lpstr>Courier New</vt:lpstr>
      <vt:lpstr>Dubai</vt:lpstr>
      <vt:lpstr>Georgia Pro</vt:lpstr>
      <vt:lpstr>Symbol</vt:lpstr>
      <vt:lpstr>Times New Roman</vt:lpstr>
      <vt:lpstr>Wingdings 2</vt:lpstr>
      <vt:lpstr>SlateVTI</vt:lpstr>
      <vt:lpstr>S.2014.6933576.z</vt:lpstr>
      <vt:lpstr>PowerPoint Presentation</vt:lpstr>
      <vt:lpstr>Problem Statement</vt:lpstr>
      <vt:lpstr>Introduction</vt:lpstr>
      <vt:lpstr>Haversine Distance</vt:lpstr>
      <vt:lpstr>Dataset Description </vt:lpstr>
      <vt:lpstr>Nearest Neighbor</vt:lpstr>
      <vt:lpstr>Nearest  Neighbor Code</vt:lpstr>
      <vt:lpstr>Nearest Neighbor Code</vt:lpstr>
      <vt:lpstr>Outputs and Implementation</vt:lpstr>
      <vt:lpstr> Implementation Link</vt:lpstr>
      <vt:lpstr>2-Opt Optimisation Algorithm</vt:lpstr>
      <vt:lpstr>2-Opt Optimisation</vt:lpstr>
      <vt:lpstr>Outputs and Implementation</vt:lpstr>
      <vt:lpstr>Outputs and Implementation</vt:lpstr>
      <vt:lpstr> Progress Report </vt:lpstr>
      <vt:lpstr>Performance Evaluation</vt:lpstr>
      <vt:lpstr>Prognosis and Future Work</vt:lpstr>
      <vt:lpstr> 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dc:creator>Sai Sanjay Potluri</dc:creator>
  <cp:lastModifiedBy>Sai Sanjay Potluri</cp:lastModifiedBy>
  <cp:revision>1</cp:revision>
  <dcterms:created xsi:type="dcterms:W3CDTF">2024-09-02T13:46:13Z</dcterms:created>
  <dcterms:modified xsi:type="dcterms:W3CDTF">2024-10-14T16:56:14Z</dcterms:modified>
</cp:coreProperties>
</file>